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350" r:id="rId5"/>
    <p:sldId id="351" r:id="rId6"/>
    <p:sldId id="368" r:id="rId7"/>
    <p:sldId id="369" r:id="rId8"/>
    <p:sldId id="370" r:id="rId9"/>
    <p:sldId id="371" r:id="rId10"/>
    <p:sldId id="373" r:id="rId11"/>
    <p:sldId id="374" r:id="rId12"/>
    <p:sldId id="372" r:id="rId13"/>
    <p:sldId id="367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AF0"/>
    <a:srgbClr val="E6F4E0"/>
    <a:srgbClr val="66FF99"/>
    <a:srgbClr val="FF7C80"/>
    <a:srgbClr val="FFFFB7"/>
    <a:srgbClr val="000000"/>
    <a:srgbClr val="FFAC8B"/>
    <a:srgbClr val="FFFF9F"/>
    <a:srgbClr val="FFD08B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BCD8-21C6-CBE6-24BB-9C3EB97952AA}" v="7" dt="2023-04-25T09:36:58.201"/>
    <p1510:client id="{3FFFE556-852E-47EE-A3F3-FB9DCC2DF359}" v="2" dt="2023-04-26T08:10:55.380"/>
    <p1510:client id="{4435A615-AE7A-1545-DD23-AA462651290F}" v="65" dt="2023-04-25T12:57:31.567"/>
    <p1510:client id="{73EECB90-462C-9FB6-7EAA-53EAD4ABFB77}" v="791" dt="2023-04-25T13:26:14.738"/>
    <p1510:client id="{999FA66F-6476-47C9-8B67-116BD270E211}" v="248" dt="2023-04-25T10:14:34.396"/>
    <p1510:client id="{C01C98A9-642E-842E-B026-AAEDD24D2221}" v="174" dt="2023-04-26T06:54:39.412"/>
    <p1510:client id="{CAF8126B-C74D-CFB8-57EE-3CD5A7582C2A}" v="8" dt="2023-04-26T16:02:18.434"/>
    <p1510:client id="{CB281719-FF81-F95D-E791-A67B473D1E4A}" v="10" dt="2023-04-25T10:22:55.785"/>
    <p1510:client id="{D72AB5FA-1555-57B8-51E1-84AEA734B0B6}" v="1" dt="2023-04-26T16:02:40.285"/>
    <p1510:client id="{EE76FA4A-121E-A445-974B-8D5BE0C0BE28}" v="1" dt="2023-04-26T15:16:56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Aumedes Serrano" userId="S::jas12@alumnes.udl.cat::6a34e1d1-8959-4b94-8952-9eab8c961e01" providerId="AD" clId="Web-{CAF8126B-C74D-CFB8-57EE-3CD5A7582C2A}"/>
    <pc:docChg chg="modSld">
      <pc:chgData name="Joel Aumedes Serrano" userId="S::jas12@alumnes.udl.cat::6a34e1d1-8959-4b94-8952-9eab8c961e01" providerId="AD" clId="Web-{CAF8126B-C74D-CFB8-57EE-3CD5A7582C2A}" dt="2023-04-26T16:02:18.434" v="7" actId="1076"/>
      <pc:docMkLst>
        <pc:docMk/>
      </pc:docMkLst>
      <pc:sldChg chg="modSp">
        <pc:chgData name="Joel Aumedes Serrano" userId="S::jas12@alumnes.udl.cat::6a34e1d1-8959-4b94-8952-9eab8c961e01" providerId="AD" clId="Web-{CAF8126B-C74D-CFB8-57EE-3CD5A7582C2A}" dt="2023-04-26T15:55:42.299" v="0" actId="20577"/>
        <pc:sldMkLst>
          <pc:docMk/>
          <pc:sldMk cId="565598027" sldId="351"/>
        </pc:sldMkLst>
        <pc:spChg chg="mod">
          <ac:chgData name="Joel Aumedes Serrano" userId="S::jas12@alumnes.udl.cat::6a34e1d1-8959-4b94-8952-9eab8c961e01" providerId="AD" clId="Web-{CAF8126B-C74D-CFB8-57EE-3CD5A7582C2A}" dt="2023-04-26T15:55:42.299" v="0" actId="20577"/>
          <ac:spMkLst>
            <pc:docMk/>
            <pc:sldMk cId="565598027" sldId="351"/>
            <ac:spMk id="17" creationId="{3A0D4386-3818-21E7-F202-CA7D4D99BC32}"/>
          </ac:spMkLst>
        </pc:spChg>
      </pc:sldChg>
      <pc:sldChg chg="addSp modSp">
        <pc:chgData name="Joel Aumedes Serrano" userId="S::jas12@alumnes.udl.cat::6a34e1d1-8959-4b94-8952-9eab8c961e01" providerId="AD" clId="Web-{CAF8126B-C74D-CFB8-57EE-3CD5A7582C2A}" dt="2023-04-26T16:02:18.434" v="7" actId="1076"/>
        <pc:sldMkLst>
          <pc:docMk/>
          <pc:sldMk cId="1275020924" sldId="368"/>
        </pc:sldMkLst>
        <pc:graphicFrameChg chg="modGraphic">
          <ac:chgData name="Joel Aumedes Serrano" userId="S::jas12@alumnes.udl.cat::6a34e1d1-8959-4b94-8952-9eab8c961e01" providerId="AD" clId="Web-{CAF8126B-C74D-CFB8-57EE-3CD5A7582C2A}" dt="2023-04-26T16:00:56.291" v="2"/>
          <ac:graphicFrameMkLst>
            <pc:docMk/>
            <pc:sldMk cId="1275020924" sldId="368"/>
            <ac:graphicFrameMk id="4" creationId="{4BFD340C-B8FE-7D54-5113-178A4C624D05}"/>
          </ac:graphicFrameMkLst>
        </pc:graphicFrameChg>
        <pc:picChg chg="add mod">
          <ac:chgData name="Joel Aumedes Serrano" userId="S::jas12@alumnes.udl.cat::6a34e1d1-8959-4b94-8952-9eab8c961e01" providerId="AD" clId="Web-{CAF8126B-C74D-CFB8-57EE-3CD5A7582C2A}" dt="2023-04-26T16:02:18.434" v="7" actId="1076"/>
          <ac:picMkLst>
            <pc:docMk/>
            <pc:sldMk cId="1275020924" sldId="368"/>
            <ac:picMk id="107" creationId="{0537AC15-96F7-DB78-10A6-71A6A721B3A6}"/>
          </ac:picMkLst>
        </pc:picChg>
      </pc:sldChg>
    </pc:docChg>
  </pc:docChgLst>
  <pc:docChgLst>
    <pc:chgData name="Joel Aumedes Serrano" userId="S::jas12@alumnes.udl.cat::6a34e1d1-8959-4b94-8952-9eab8c961e01" providerId="AD" clId="Web-{C01C98A9-642E-842E-B026-AAEDD24D2221}"/>
    <pc:docChg chg="modSld">
      <pc:chgData name="Joel Aumedes Serrano" userId="S::jas12@alumnes.udl.cat::6a34e1d1-8959-4b94-8952-9eab8c961e01" providerId="AD" clId="Web-{C01C98A9-642E-842E-B026-AAEDD24D2221}" dt="2023-04-26T06:54:39.412" v="96"/>
      <pc:docMkLst>
        <pc:docMk/>
      </pc:docMkLst>
      <pc:sldChg chg="mod modShow">
        <pc:chgData name="Joel Aumedes Serrano" userId="S::jas12@alumnes.udl.cat::6a34e1d1-8959-4b94-8952-9eab8c961e01" providerId="AD" clId="Web-{C01C98A9-642E-842E-B026-AAEDD24D2221}" dt="2023-04-26T06:54:39.412" v="96"/>
        <pc:sldMkLst>
          <pc:docMk/>
          <pc:sldMk cId="3163837297" sldId="369"/>
        </pc:sldMkLst>
      </pc:sldChg>
      <pc:sldChg chg="modSp">
        <pc:chgData name="Joel Aumedes Serrano" userId="S::jas12@alumnes.udl.cat::6a34e1d1-8959-4b94-8952-9eab8c961e01" providerId="AD" clId="Web-{C01C98A9-642E-842E-B026-AAEDD24D2221}" dt="2023-04-26T06:53:41.005" v="75"/>
        <pc:sldMkLst>
          <pc:docMk/>
          <pc:sldMk cId="1216638531" sldId="373"/>
        </pc:sldMkLst>
        <pc:graphicFrameChg chg="mod modGraphic">
          <ac:chgData name="Joel Aumedes Serrano" userId="S::jas12@alumnes.udl.cat::6a34e1d1-8959-4b94-8952-9eab8c961e01" providerId="AD" clId="Web-{C01C98A9-642E-842E-B026-AAEDD24D2221}" dt="2023-04-26T06:53:41.005" v="75"/>
          <ac:graphicFrameMkLst>
            <pc:docMk/>
            <pc:sldMk cId="1216638531" sldId="373"/>
            <ac:graphicFrameMk id="7" creationId="{A04FED08-D286-C650-C1C6-721968C672BC}"/>
          </ac:graphicFrameMkLst>
        </pc:graphicFrameChg>
      </pc:sldChg>
      <pc:sldChg chg="addSp delSp modSp">
        <pc:chgData name="Joel Aumedes Serrano" userId="S::jas12@alumnes.udl.cat::6a34e1d1-8959-4b94-8952-9eab8c961e01" providerId="AD" clId="Web-{C01C98A9-642E-842E-B026-AAEDD24D2221}" dt="2023-04-26T06:54:06.037" v="95"/>
        <pc:sldMkLst>
          <pc:docMk/>
          <pc:sldMk cId="925616930" sldId="374"/>
        </pc:sldMkLst>
        <pc:graphicFrameChg chg="mod modGraphic">
          <ac:chgData name="Joel Aumedes Serrano" userId="S::jas12@alumnes.udl.cat::6a34e1d1-8959-4b94-8952-9eab8c961e01" providerId="AD" clId="Web-{C01C98A9-642E-842E-B026-AAEDD24D2221}" dt="2023-04-26T06:54:06.037" v="95"/>
          <ac:graphicFrameMkLst>
            <pc:docMk/>
            <pc:sldMk cId="925616930" sldId="374"/>
            <ac:graphicFrameMk id="7" creationId="{A04FED08-D286-C650-C1C6-721968C672BC}"/>
          </ac:graphicFrameMkLst>
        </pc:graphicFrameChg>
        <pc:graphicFrameChg chg="add del">
          <ac:chgData name="Joel Aumedes Serrano" userId="S::jas12@alumnes.udl.cat::6a34e1d1-8959-4b94-8952-9eab8c961e01" providerId="AD" clId="Web-{C01C98A9-642E-842E-B026-AAEDD24D2221}" dt="2023-04-26T06:52:39.378" v="31"/>
          <ac:graphicFrameMkLst>
            <pc:docMk/>
            <pc:sldMk cId="925616930" sldId="374"/>
            <ac:graphicFrameMk id="8" creationId="{93831251-B129-B4AA-B130-116D52A6C875}"/>
          </ac:graphicFrameMkLst>
        </pc:graphicFrameChg>
      </pc:sldChg>
    </pc:docChg>
  </pc:docChgLst>
  <pc:docChgLst>
    <pc:chgData name="Alejandro Clavera Poza" userId="S::acp36@alumnes.udl.cat::6bebd3c9-e928-4584-811d-3dbb062be445" providerId="AD" clId="Web-{73EECB90-462C-9FB6-7EAA-53EAD4ABFB77}"/>
    <pc:docChg chg="addSld modSld">
      <pc:chgData name="Alejandro Clavera Poza" userId="S::acp36@alumnes.udl.cat::6bebd3c9-e928-4584-811d-3dbb062be445" providerId="AD" clId="Web-{73EECB90-462C-9FB6-7EAA-53EAD4ABFB77}" dt="2023-04-25T13:26:13.926" v="717"/>
      <pc:docMkLst>
        <pc:docMk/>
      </pc:docMkLst>
      <pc:sldChg chg="modSp">
        <pc:chgData name="Alejandro Clavera Poza" userId="S::acp36@alumnes.udl.cat::6bebd3c9-e928-4584-811d-3dbb062be445" providerId="AD" clId="Web-{73EECB90-462C-9FB6-7EAA-53EAD4ABFB77}" dt="2023-04-25T13:26:13.926" v="717"/>
        <pc:sldMkLst>
          <pc:docMk/>
          <pc:sldMk cId="1216638531" sldId="373"/>
        </pc:sldMkLst>
        <pc:spChg chg="mod">
          <ac:chgData name="Alejandro Clavera Poza" userId="S::acp36@alumnes.udl.cat::6bebd3c9-e928-4584-811d-3dbb062be445" providerId="AD" clId="Web-{73EECB90-462C-9FB6-7EAA-53EAD4ABFB77}" dt="2023-04-25T13:03:08.639" v="179" actId="20577"/>
          <ac:spMkLst>
            <pc:docMk/>
            <pc:sldMk cId="1216638531" sldId="373"/>
            <ac:spMk id="2" creationId="{052F3F65-E94F-1D72-647E-72A738DE8F40}"/>
          </ac:spMkLst>
        </pc:spChg>
        <pc:graphicFrameChg chg="mod modGraphic">
          <ac:chgData name="Alejandro Clavera Poza" userId="S::acp36@alumnes.udl.cat::6bebd3c9-e928-4584-811d-3dbb062be445" providerId="AD" clId="Web-{73EECB90-462C-9FB6-7EAA-53EAD4ABFB77}" dt="2023-04-25T13:26:13.926" v="717"/>
          <ac:graphicFrameMkLst>
            <pc:docMk/>
            <pc:sldMk cId="1216638531" sldId="373"/>
            <ac:graphicFrameMk id="7" creationId="{A04FED08-D286-C650-C1C6-721968C672BC}"/>
          </ac:graphicFrameMkLst>
        </pc:graphicFrameChg>
      </pc:sldChg>
      <pc:sldChg chg="add replId">
        <pc:chgData name="Alejandro Clavera Poza" userId="S::acp36@alumnes.udl.cat::6bebd3c9-e928-4584-811d-3dbb062be445" providerId="AD" clId="Web-{73EECB90-462C-9FB6-7EAA-53EAD4ABFB77}" dt="2023-04-25T13:15:15.526" v="442"/>
        <pc:sldMkLst>
          <pc:docMk/>
          <pc:sldMk cId="925616930" sldId="374"/>
        </pc:sldMkLst>
      </pc:sldChg>
    </pc:docChg>
  </pc:docChgLst>
  <pc:docChgLst>
    <pc:chgData name="Carlos Isaac Parra" userId="S::cip1@alumnes.udl.cat::24c99e37-22c7-48d7-b20f-1bacd1e61dde" providerId="AD" clId="Web-{EE76FA4A-121E-A445-974B-8D5BE0C0BE28}"/>
    <pc:docChg chg="modSld">
      <pc:chgData name="Carlos Isaac Parra" userId="S::cip1@alumnes.udl.cat::24c99e37-22c7-48d7-b20f-1bacd1e61dde" providerId="AD" clId="Web-{EE76FA4A-121E-A445-974B-8D5BE0C0BE28}" dt="2023-04-26T15:16:56.743" v="0"/>
      <pc:docMkLst>
        <pc:docMk/>
      </pc:docMkLst>
      <pc:sldChg chg="modSp">
        <pc:chgData name="Carlos Isaac Parra" userId="S::cip1@alumnes.udl.cat::24c99e37-22c7-48d7-b20f-1bacd1e61dde" providerId="AD" clId="Web-{EE76FA4A-121E-A445-974B-8D5BE0C0BE28}" dt="2023-04-26T15:16:56.743" v="0"/>
        <pc:sldMkLst>
          <pc:docMk/>
          <pc:sldMk cId="1216638531" sldId="373"/>
        </pc:sldMkLst>
        <pc:graphicFrameChg chg="modGraphic">
          <ac:chgData name="Carlos Isaac Parra" userId="S::cip1@alumnes.udl.cat::24c99e37-22c7-48d7-b20f-1bacd1e61dde" providerId="AD" clId="Web-{EE76FA4A-121E-A445-974B-8D5BE0C0BE28}" dt="2023-04-26T15:16:56.743" v="0"/>
          <ac:graphicFrameMkLst>
            <pc:docMk/>
            <pc:sldMk cId="1216638531" sldId="373"/>
            <ac:graphicFrameMk id="7" creationId="{A04FED08-D286-C650-C1C6-721968C672BC}"/>
          </ac:graphicFrameMkLst>
        </pc:graphicFrameChg>
      </pc:sldChg>
    </pc:docChg>
  </pc:docChgLst>
  <pc:docChgLst>
    <pc:chgData name="Alejandro Clavera Poza" userId="S::acp36@alumnes.udl.cat::6bebd3c9-e928-4584-811d-3dbb062be445" providerId="AD" clId="Web-{CB281719-FF81-F95D-E791-A67B473D1E4A}"/>
    <pc:docChg chg="addSld delSld modSld">
      <pc:chgData name="Alejandro Clavera Poza" userId="S::acp36@alumnes.udl.cat::6bebd3c9-e928-4584-811d-3dbb062be445" providerId="AD" clId="Web-{CB281719-FF81-F95D-E791-A67B473D1E4A}" dt="2023-04-25T10:22:55.785" v="8"/>
      <pc:docMkLst>
        <pc:docMk/>
      </pc:docMkLst>
      <pc:sldChg chg="modSp new del">
        <pc:chgData name="Alejandro Clavera Poza" userId="S::acp36@alumnes.udl.cat::6bebd3c9-e928-4584-811d-3dbb062be445" providerId="AD" clId="Web-{CB281719-FF81-F95D-E791-A67B473D1E4A}" dt="2023-04-25T10:22:55.785" v="8"/>
        <pc:sldMkLst>
          <pc:docMk/>
          <pc:sldMk cId="3175823043" sldId="373"/>
        </pc:sldMkLst>
        <pc:spChg chg="mod">
          <ac:chgData name="Alejandro Clavera Poza" userId="S::acp36@alumnes.udl.cat::6bebd3c9-e928-4584-811d-3dbb062be445" providerId="AD" clId="Web-{CB281719-FF81-F95D-E791-A67B473D1E4A}" dt="2023-04-25T10:22:51.456" v="7" actId="20577"/>
          <ac:spMkLst>
            <pc:docMk/>
            <pc:sldMk cId="3175823043" sldId="373"/>
            <ac:spMk id="2" creationId="{8924F993-86BA-5F6D-1838-07E9058FF24D}"/>
          </ac:spMkLst>
        </pc:spChg>
      </pc:sldChg>
    </pc:docChg>
  </pc:docChgLst>
  <pc:docChgLst>
    <pc:chgData name="Joel Aumedes Serrano" userId="S::jas12@alumnes.udl.cat::6a34e1d1-8959-4b94-8952-9eab8c961e01" providerId="AD" clId="Web-{D72AB5FA-1555-57B8-51E1-84AEA734B0B6}"/>
    <pc:docChg chg="modSld">
      <pc:chgData name="Joel Aumedes Serrano" userId="S::jas12@alumnes.udl.cat::6a34e1d1-8959-4b94-8952-9eab8c961e01" providerId="AD" clId="Web-{D72AB5FA-1555-57B8-51E1-84AEA734B0B6}" dt="2023-04-26T16:02:40.285" v="0"/>
      <pc:docMkLst>
        <pc:docMk/>
      </pc:docMkLst>
      <pc:sldChg chg="delSp">
        <pc:chgData name="Joel Aumedes Serrano" userId="S::jas12@alumnes.udl.cat::6a34e1d1-8959-4b94-8952-9eab8c961e01" providerId="AD" clId="Web-{D72AB5FA-1555-57B8-51E1-84AEA734B0B6}" dt="2023-04-26T16:02:40.285" v="0"/>
        <pc:sldMkLst>
          <pc:docMk/>
          <pc:sldMk cId="1275020924" sldId="368"/>
        </pc:sldMkLst>
        <pc:picChg chg="del">
          <ac:chgData name="Joel Aumedes Serrano" userId="S::jas12@alumnes.udl.cat::6a34e1d1-8959-4b94-8952-9eab8c961e01" providerId="AD" clId="Web-{D72AB5FA-1555-57B8-51E1-84AEA734B0B6}" dt="2023-04-26T16:02:40.285" v="0"/>
          <ac:picMkLst>
            <pc:docMk/>
            <pc:sldMk cId="1275020924" sldId="368"/>
            <ac:picMk id="107" creationId="{0537AC15-96F7-DB78-10A6-71A6A721B3A6}"/>
          </ac:picMkLst>
        </pc:picChg>
      </pc:sldChg>
    </pc:docChg>
  </pc:docChgLst>
  <pc:docChgLst>
    <pc:chgData name="Joel Aumedes Serrano" userId="S::jas12@alumnes.udl.cat::6a34e1d1-8959-4b94-8952-9eab8c961e01" providerId="AD" clId="Web-{6FCADED4-9E1D-E2EC-A8BF-05787C1DCD96}"/>
    <pc:docChg chg="modSld">
      <pc:chgData name="Joel Aumedes Serrano" userId="S::jas12@alumnes.udl.cat::6a34e1d1-8959-4b94-8952-9eab8c961e01" providerId="AD" clId="Web-{6FCADED4-9E1D-E2EC-A8BF-05787C1DCD96}" dt="2023-03-29T07:42:15.052" v="221"/>
      <pc:docMkLst>
        <pc:docMk/>
      </pc:docMkLst>
      <pc:sldChg chg="modNotes">
        <pc:chgData name="Joel Aumedes Serrano" userId="S::jas12@alumnes.udl.cat::6a34e1d1-8959-4b94-8952-9eab8c961e01" providerId="AD" clId="Web-{6FCADED4-9E1D-E2EC-A8BF-05787C1DCD96}" dt="2023-03-29T07:37:49.264" v="44"/>
        <pc:sldMkLst>
          <pc:docMk/>
          <pc:sldMk cId="1275020924" sldId="368"/>
        </pc:sldMkLst>
      </pc:sldChg>
      <pc:sldChg chg="modNotes">
        <pc:chgData name="Joel Aumedes Serrano" userId="S::jas12@alumnes.udl.cat::6a34e1d1-8959-4b94-8952-9eab8c961e01" providerId="AD" clId="Web-{6FCADED4-9E1D-E2EC-A8BF-05787C1DCD96}" dt="2023-03-29T07:38:51.562" v="115"/>
        <pc:sldMkLst>
          <pc:docMk/>
          <pc:sldMk cId="2562493952" sldId="369"/>
        </pc:sldMkLst>
      </pc:sldChg>
      <pc:sldChg chg="modNotes">
        <pc:chgData name="Joel Aumedes Serrano" userId="S::jas12@alumnes.udl.cat::6a34e1d1-8959-4b94-8952-9eab8c961e01" providerId="AD" clId="Web-{6FCADED4-9E1D-E2EC-A8BF-05787C1DCD96}" dt="2023-03-29T07:42:15.052" v="221"/>
        <pc:sldMkLst>
          <pc:docMk/>
          <pc:sldMk cId="2214893320" sldId="371"/>
        </pc:sldMkLst>
      </pc:sldChg>
    </pc:docChg>
  </pc:docChgLst>
  <pc:docChgLst>
    <pc:chgData name="Joel Aumedes Serrano" userId="6a34e1d1-8959-4b94-8952-9eab8c961e01" providerId="ADAL" clId="{AE88FDEF-4A44-4B01-9E37-652561F9559F}"/>
    <pc:docChg chg="modSld">
      <pc:chgData name="Joel Aumedes Serrano" userId="6a34e1d1-8959-4b94-8952-9eab8c961e01" providerId="ADAL" clId="{AE88FDEF-4A44-4B01-9E37-652561F9559F}" dt="2023-03-29T07:45:33.480" v="0"/>
      <pc:docMkLst>
        <pc:docMk/>
      </pc:docMkLst>
      <pc:sldChg chg="modAnim">
        <pc:chgData name="Joel Aumedes Serrano" userId="6a34e1d1-8959-4b94-8952-9eab8c961e01" providerId="ADAL" clId="{AE88FDEF-4A44-4B01-9E37-652561F9559F}" dt="2023-03-29T07:45:33.480" v="0"/>
        <pc:sldMkLst>
          <pc:docMk/>
          <pc:sldMk cId="2562493952" sldId="369"/>
        </pc:sldMkLst>
      </pc:sldChg>
    </pc:docChg>
  </pc:docChgLst>
  <pc:docChgLst>
    <pc:chgData name="Alejandro Clavera Poza" userId="S::acp36@alumnes.udl.cat::6bebd3c9-e928-4584-811d-3dbb062be445" providerId="AD" clId="Web-{4435A615-AE7A-1545-DD23-AA462651290F}"/>
    <pc:docChg chg="addSld modSld">
      <pc:chgData name="Alejandro Clavera Poza" userId="S::acp36@alumnes.udl.cat::6bebd3c9-e928-4584-811d-3dbb062be445" providerId="AD" clId="Web-{4435A615-AE7A-1545-DD23-AA462651290F}" dt="2023-04-25T12:57:30.723" v="57"/>
      <pc:docMkLst>
        <pc:docMk/>
      </pc:docMkLst>
      <pc:sldChg chg="addSp delSp modSp new">
        <pc:chgData name="Alejandro Clavera Poza" userId="S::acp36@alumnes.udl.cat::6bebd3c9-e928-4584-811d-3dbb062be445" providerId="AD" clId="Web-{4435A615-AE7A-1545-DD23-AA462651290F}" dt="2023-04-25T12:57:30.723" v="57"/>
        <pc:sldMkLst>
          <pc:docMk/>
          <pc:sldMk cId="1216638531" sldId="373"/>
        </pc:sldMkLst>
        <pc:spChg chg="del">
          <ac:chgData name="Alejandro Clavera Poza" userId="S::acp36@alumnes.udl.cat::6bebd3c9-e928-4584-811d-3dbb062be445" providerId="AD" clId="Web-{4435A615-AE7A-1545-DD23-AA462651290F}" dt="2023-04-25T12:56:29.691" v="1"/>
          <ac:spMkLst>
            <pc:docMk/>
            <pc:sldMk cId="1216638531" sldId="373"/>
            <ac:spMk id="6" creationId="{88CA9439-D52C-1B83-1095-8A3D11805347}"/>
          </ac:spMkLst>
        </pc:spChg>
        <pc:graphicFrameChg chg="add mod modGraphic">
          <ac:chgData name="Alejandro Clavera Poza" userId="S::acp36@alumnes.udl.cat::6bebd3c9-e928-4584-811d-3dbb062be445" providerId="AD" clId="Web-{4435A615-AE7A-1545-DD23-AA462651290F}" dt="2023-04-25T12:57:30.723" v="57"/>
          <ac:graphicFrameMkLst>
            <pc:docMk/>
            <pc:sldMk cId="1216638531" sldId="373"/>
            <ac:graphicFrameMk id="7" creationId="{A04FED08-D286-C650-C1C6-721968C672BC}"/>
          </ac:graphicFrameMkLst>
        </pc:graphicFrameChg>
      </pc:sldChg>
    </pc:docChg>
  </pc:docChgLst>
  <pc:docChgLst>
    <pc:chgData name="Joel Aumedes Serrano" userId="S::jas12@alumnes.udl.cat::6a34e1d1-8959-4b94-8952-9eab8c961e01" providerId="AD" clId="Web-{23CABCD8-21C6-CBE6-24BB-9C3EB97952AA}"/>
    <pc:docChg chg="modSld">
      <pc:chgData name="Joel Aumedes Serrano" userId="S::jas12@alumnes.udl.cat::6a34e1d1-8959-4b94-8952-9eab8c961e01" providerId="AD" clId="Web-{23CABCD8-21C6-CBE6-24BB-9C3EB97952AA}" dt="2023-04-25T09:36:58.201" v="5" actId="14100"/>
      <pc:docMkLst>
        <pc:docMk/>
      </pc:docMkLst>
      <pc:sldChg chg="modSp">
        <pc:chgData name="Joel Aumedes Serrano" userId="S::jas12@alumnes.udl.cat::6a34e1d1-8959-4b94-8952-9eab8c961e01" providerId="AD" clId="Web-{23CABCD8-21C6-CBE6-24BB-9C3EB97952AA}" dt="2023-04-25T09:36:58.201" v="5" actId="14100"/>
        <pc:sldMkLst>
          <pc:docMk/>
          <pc:sldMk cId="2960950710" sldId="350"/>
        </pc:sldMkLst>
        <pc:spChg chg="mod">
          <ac:chgData name="Joel Aumedes Serrano" userId="S::jas12@alumnes.udl.cat::6a34e1d1-8959-4b94-8952-9eab8c961e01" providerId="AD" clId="Web-{23CABCD8-21C6-CBE6-24BB-9C3EB97952AA}" dt="2023-04-25T09:36:58.201" v="5" actId="14100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Joel Aumedes Serrano" userId="S::jas12@alumnes.udl.cat::6a34e1d1-8959-4b94-8952-9eab8c961e01" providerId="AD" clId="Web-{23CABCD8-21C6-CBE6-24BB-9C3EB97952AA}" dt="2023-04-25T09:36:58.201" v="4" actId="14100"/>
          <ac:spMkLst>
            <pc:docMk/>
            <pc:sldMk cId="2960950710" sldId="350"/>
            <ac:spMk id="3" creationId="{F18E61D8-31A3-2D45-8E25-CBE846E26E1C}"/>
          </ac:spMkLst>
        </pc:spChg>
      </pc:sldChg>
    </pc:docChg>
  </pc:docChgLst>
  <pc:docChgLst>
    <pc:chgData name="Joel Aumedes Serrano" userId="6a34e1d1-8959-4b94-8952-9eab8c961e01" providerId="ADAL" clId="{999FA66F-6476-47C9-8B67-116BD270E211}"/>
    <pc:docChg chg="undo redo custSel addSld delSld modSld modMainMaster">
      <pc:chgData name="Joel Aumedes Serrano" userId="6a34e1d1-8959-4b94-8952-9eab8c961e01" providerId="ADAL" clId="{999FA66F-6476-47C9-8B67-116BD270E211}" dt="2023-04-25T10:14:50.019" v="704" actId="207"/>
      <pc:docMkLst>
        <pc:docMk/>
      </pc:docMkLst>
      <pc:sldChg chg="modSp mod setBg">
        <pc:chgData name="Joel Aumedes Serrano" userId="6a34e1d1-8959-4b94-8952-9eab8c961e01" providerId="ADAL" clId="{999FA66F-6476-47C9-8B67-116BD270E211}" dt="2023-04-25T10:14:34.396" v="703"/>
        <pc:sldMkLst>
          <pc:docMk/>
          <pc:sldMk cId="2960950710" sldId="350"/>
        </pc:sldMkLst>
        <pc:spChg chg="mod">
          <ac:chgData name="Joel Aumedes Serrano" userId="6a34e1d1-8959-4b94-8952-9eab8c961e01" providerId="ADAL" clId="{999FA66F-6476-47C9-8B67-116BD270E211}" dt="2023-04-25T09:37:54.666" v="4" actId="1076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Joel Aumedes Serrano" userId="6a34e1d1-8959-4b94-8952-9eab8c961e01" providerId="ADAL" clId="{999FA66F-6476-47C9-8B67-116BD270E211}" dt="2023-04-25T09:37:54.666" v="4" actId="1076"/>
          <ac:spMkLst>
            <pc:docMk/>
            <pc:sldMk cId="2960950710" sldId="350"/>
            <ac:spMk id="3" creationId="{F18E61D8-31A3-2D45-8E25-CBE846E26E1C}"/>
          </ac:spMkLst>
        </pc:spChg>
      </pc:sldChg>
      <pc:sldChg chg="modSp mod setBg chgLayout">
        <pc:chgData name="Joel Aumedes Serrano" userId="6a34e1d1-8959-4b94-8952-9eab8c961e01" providerId="ADAL" clId="{999FA66F-6476-47C9-8B67-116BD270E211}" dt="2023-04-25T10:14:34.396" v="703"/>
        <pc:sldMkLst>
          <pc:docMk/>
          <pc:sldMk cId="565598027" sldId="351"/>
        </pc:sldMkLst>
        <pc:spChg chg="mod ord">
          <ac:chgData name="Joel Aumedes Serrano" userId="6a34e1d1-8959-4b94-8952-9eab8c961e01" providerId="ADAL" clId="{999FA66F-6476-47C9-8B67-116BD270E211}" dt="2023-04-25T09:39:20.212" v="56" actId="26606"/>
          <ac:spMkLst>
            <pc:docMk/>
            <pc:sldMk cId="565598027" sldId="351"/>
            <ac:spMk id="13" creationId="{6DA5341D-5C3E-2695-F2C5-95E412E7AF0C}"/>
          </ac:spMkLst>
        </pc:spChg>
        <pc:spChg chg="mod ord">
          <ac:chgData name="Joel Aumedes Serrano" userId="6a34e1d1-8959-4b94-8952-9eab8c961e01" providerId="ADAL" clId="{999FA66F-6476-47C9-8B67-116BD270E211}" dt="2023-04-25T09:39:27.812" v="59"/>
          <ac:spMkLst>
            <pc:docMk/>
            <pc:sldMk cId="565598027" sldId="351"/>
            <ac:spMk id="14" creationId="{17C342CE-A8E9-7CF2-6731-AC8A51AEA589}"/>
          </ac:spMkLst>
        </pc:spChg>
        <pc:spChg chg="mod ord">
          <ac:chgData name="Joel Aumedes Serrano" userId="6a34e1d1-8959-4b94-8952-9eab8c961e01" providerId="ADAL" clId="{999FA66F-6476-47C9-8B67-116BD270E211}" dt="2023-04-25T09:39:20.212" v="56" actId="26606"/>
          <ac:spMkLst>
            <pc:docMk/>
            <pc:sldMk cId="565598027" sldId="351"/>
            <ac:spMk id="15" creationId="{B15F727A-B994-4712-80EC-37FFC196AC4B}"/>
          </ac:spMkLst>
        </pc:spChg>
        <pc:spChg chg="mod ord">
          <ac:chgData name="Joel Aumedes Serrano" userId="6a34e1d1-8959-4b94-8952-9eab8c961e01" providerId="ADAL" clId="{999FA66F-6476-47C9-8B67-116BD270E211}" dt="2023-04-25T09:39:20.212" v="56" actId="26606"/>
          <ac:spMkLst>
            <pc:docMk/>
            <pc:sldMk cId="565598027" sldId="351"/>
            <ac:spMk id="16" creationId="{6FEFA64F-7EB8-1B5D-CA51-0CE7E3049C2A}"/>
          </ac:spMkLst>
        </pc:spChg>
        <pc:spChg chg="mod ord">
          <ac:chgData name="Joel Aumedes Serrano" userId="6a34e1d1-8959-4b94-8952-9eab8c961e01" providerId="ADAL" clId="{999FA66F-6476-47C9-8B67-116BD270E211}" dt="2023-04-25T10:01:25.516" v="395" actId="27636"/>
          <ac:spMkLst>
            <pc:docMk/>
            <pc:sldMk cId="565598027" sldId="351"/>
            <ac:spMk id="17" creationId="{3A0D4386-3818-21E7-F202-CA7D4D99BC32}"/>
          </ac:spMkLst>
        </pc:spChg>
        <pc:picChg chg="mod ord modCrop">
          <ac:chgData name="Joel Aumedes Serrano" userId="6a34e1d1-8959-4b94-8952-9eab8c961e01" providerId="ADAL" clId="{999FA66F-6476-47C9-8B67-116BD270E211}" dt="2023-04-25T09:39:24.906" v="57" actId="27614"/>
          <ac:picMkLst>
            <pc:docMk/>
            <pc:sldMk cId="565598027" sldId="351"/>
            <ac:picMk id="20" creationId="{4D4757B7-1282-11FD-0E0E-9DD12CA21457}"/>
          </ac:picMkLst>
        </pc:picChg>
      </pc:sldChg>
      <pc:sldChg chg="addSp delSp modSp mod">
        <pc:chgData name="Joel Aumedes Serrano" userId="6a34e1d1-8959-4b94-8952-9eab8c961e01" providerId="ADAL" clId="{999FA66F-6476-47C9-8B67-116BD270E211}" dt="2023-04-25T10:13:52.590" v="608" actId="121"/>
        <pc:sldMkLst>
          <pc:docMk/>
          <pc:sldMk cId="2866332653" sldId="367"/>
        </pc:sldMkLst>
        <pc:spChg chg="del">
          <ac:chgData name="Joel Aumedes Serrano" userId="6a34e1d1-8959-4b94-8952-9eab8c961e01" providerId="ADAL" clId="{999FA66F-6476-47C9-8B67-116BD270E211}" dt="2023-04-25T10:13:15.070" v="597" actId="478"/>
          <ac:spMkLst>
            <pc:docMk/>
            <pc:sldMk cId="2866332653" sldId="367"/>
            <ac:spMk id="4" creationId="{BF63DB3C-1A41-19D9-F597-D34EBA04F4F1}"/>
          </ac:spMkLst>
        </pc:spChg>
        <pc:spChg chg="del">
          <ac:chgData name="Joel Aumedes Serrano" userId="6a34e1d1-8959-4b94-8952-9eab8c961e01" providerId="ADAL" clId="{999FA66F-6476-47C9-8B67-116BD270E211}" dt="2023-04-25T10:13:15.070" v="597" actId="478"/>
          <ac:spMkLst>
            <pc:docMk/>
            <pc:sldMk cId="2866332653" sldId="367"/>
            <ac:spMk id="5" creationId="{8FFDEBC4-3533-8B77-03B0-23908FB2E2EE}"/>
          </ac:spMkLst>
        </pc:spChg>
        <pc:spChg chg="add del mod">
          <ac:chgData name="Joel Aumedes Serrano" userId="6a34e1d1-8959-4b94-8952-9eab8c961e01" providerId="ADAL" clId="{999FA66F-6476-47C9-8B67-116BD270E211}" dt="2023-04-25T10:12:27.889" v="587" actId="478"/>
          <ac:spMkLst>
            <pc:docMk/>
            <pc:sldMk cId="2866332653" sldId="367"/>
            <ac:spMk id="6" creationId="{7FE74FC4-700C-61E9-4FAC-CBAF90F1BE92}"/>
          </ac:spMkLst>
        </pc:spChg>
        <pc:spChg chg="mod">
          <ac:chgData name="Joel Aumedes Serrano" userId="6a34e1d1-8959-4b94-8952-9eab8c961e01" providerId="ADAL" clId="{999FA66F-6476-47C9-8B67-116BD270E211}" dt="2023-04-25T10:13:52.590" v="608" actId="121"/>
          <ac:spMkLst>
            <pc:docMk/>
            <pc:sldMk cId="2866332653" sldId="367"/>
            <ac:spMk id="7" creationId="{11ADC836-6255-94E3-4F16-95DF9A09BDAE}"/>
          </ac:spMkLst>
        </pc:spChg>
        <pc:spChg chg="add del mod">
          <ac:chgData name="Joel Aumedes Serrano" userId="6a34e1d1-8959-4b94-8952-9eab8c961e01" providerId="ADAL" clId="{999FA66F-6476-47C9-8B67-116BD270E211}" dt="2023-04-25T10:12:33.504" v="593" actId="478"/>
          <ac:spMkLst>
            <pc:docMk/>
            <pc:sldMk cId="2866332653" sldId="367"/>
            <ac:spMk id="9" creationId="{94326765-F0F8-E825-017C-9EE2A4B323F3}"/>
          </ac:spMkLst>
        </pc:spChg>
        <pc:picChg chg="add del mod">
          <ac:chgData name="Joel Aumedes Serrano" userId="6a34e1d1-8959-4b94-8952-9eab8c961e01" providerId="ADAL" clId="{999FA66F-6476-47C9-8B67-116BD270E211}" dt="2023-04-25T10:12:33.356" v="592"/>
          <ac:picMkLst>
            <pc:docMk/>
            <pc:sldMk cId="2866332653" sldId="367"/>
            <ac:picMk id="10" creationId="{33C866DF-8600-3761-F1D9-76CAD905839D}"/>
          </ac:picMkLst>
        </pc:picChg>
        <pc:picChg chg="add del mod">
          <ac:chgData name="Joel Aumedes Serrano" userId="6a34e1d1-8959-4b94-8952-9eab8c961e01" providerId="ADAL" clId="{999FA66F-6476-47C9-8B67-116BD270E211}" dt="2023-04-25T10:12:55.082" v="594" actId="14826"/>
          <ac:picMkLst>
            <pc:docMk/>
            <pc:sldMk cId="2866332653" sldId="367"/>
            <ac:picMk id="12" creationId="{007419C6-0E64-D5F2-DD74-83901ACC1503}"/>
          </ac:picMkLst>
        </pc:picChg>
      </pc:sldChg>
      <pc:sldChg chg="addSp delSp modSp mod">
        <pc:chgData name="Joel Aumedes Serrano" userId="6a34e1d1-8959-4b94-8952-9eab8c961e01" providerId="ADAL" clId="{999FA66F-6476-47C9-8B67-116BD270E211}" dt="2023-04-25T10:01:47.352" v="400" actId="114"/>
        <pc:sldMkLst>
          <pc:docMk/>
          <pc:sldMk cId="1275020924" sldId="368"/>
        </pc:sldMkLst>
        <pc:spChg chg="add del mod">
          <ac:chgData name="Joel Aumedes Serrano" userId="6a34e1d1-8959-4b94-8952-9eab8c961e01" providerId="ADAL" clId="{999FA66F-6476-47C9-8B67-116BD270E211}" dt="2023-04-25T09:40:03.287" v="67" actId="478"/>
          <ac:spMkLst>
            <pc:docMk/>
            <pc:sldMk cId="1275020924" sldId="368"/>
            <ac:spMk id="3" creationId="{7B7130FA-5ED4-C308-D052-7E4149754A05}"/>
          </ac:spMkLst>
        </pc:spChg>
        <pc:spChg chg="mod">
          <ac:chgData name="Joel Aumedes Serrano" userId="6a34e1d1-8959-4b94-8952-9eab8c961e01" providerId="ADAL" clId="{999FA66F-6476-47C9-8B67-116BD270E211}" dt="2023-04-25T09:40:10.551" v="78" actId="20577"/>
          <ac:spMkLst>
            <pc:docMk/>
            <pc:sldMk cId="1275020924" sldId="368"/>
            <ac:spMk id="11" creationId="{2BB08D1E-40F4-8875-A6BF-2AEA54BDE63D}"/>
          </ac:spMkLst>
        </pc:spChg>
        <pc:spChg chg="del">
          <ac:chgData name="Joel Aumedes Serrano" userId="6a34e1d1-8959-4b94-8952-9eab8c961e01" providerId="ADAL" clId="{999FA66F-6476-47C9-8B67-116BD270E211}" dt="2023-04-25T09:40:01.825" v="66" actId="478"/>
          <ac:spMkLst>
            <pc:docMk/>
            <pc:sldMk cId="1275020924" sldId="368"/>
            <ac:spMk id="16" creationId="{226E0DD5-1375-5373-32CC-AD333F9E273D}"/>
          </ac:spMkLst>
        </pc:spChg>
        <pc:graphicFrameChg chg="add mod modGraphic">
          <ac:chgData name="Joel Aumedes Serrano" userId="6a34e1d1-8959-4b94-8952-9eab8c961e01" providerId="ADAL" clId="{999FA66F-6476-47C9-8B67-116BD270E211}" dt="2023-04-25T10:01:47.352" v="400" actId="114"/>
          <ac:graphicFrameMkLst>
            <pc:docMk/>
            <pc:sldMk cId="1275020924" sldId="368"/>
            <ac:graphicFrameMk id="4" creationId="{4BFD340C-B8FE-7D54-5113-178A4C624D05}"/>
          </ac:graphicFrameMkLst>
        </pc:graphicFrameChg>
      </pc:sldChg>
      <pc:sldChg chg="del">
        <pc:chgData name="Joel Aumedes Serrano" userId="6a34e1d1-8959-4b94-8952-9eab8c961e01" providerId="ADAL" clId="{999FA66F-6476-47C9-8B67-116BD270E211}" dt="2023-04-25T09:41:57.089" v="95" actId="47"/>
        <pc:sldMkLst>
          <pc:docMk/>
          <pc:sldMk cId="2562493952" sldId="369"/>
        </pc:sldMkLst>
      </pc:sldChg>
      <pc:sldChg chg="addSp delSp modSp new mod chgLayout">
        <pc:chgData name="Joel Aumedes Serrano" userId="6a34e1d1-8959-4b94-8952-9eab8c961e01" providerId="ADAL" clId="{999FA66F-6476-47C9-8B67-116BD270E211}" dt="2023-04-25T10:03:25.138" v="464" actId="207"/>
        <pc:sldMkLst>
          <pc:docMk/>
          <pc:sldMk cId="3163837297" sldId="369"/>
        </pc:sldMkLst>
        <pc:spChg chg="del mod ord">
          <ac:chgData name="Joel Aumedes Serrano" userId="6a34e1d1-8959-4b94-8952-9eab8c961e01" providerId="ADAL" clId="{999FA66F-6476-47C9-8B67-116BD270E211}" dt="2023-04-25T09:42:07.976" v="99" actId="700"/>
          <ac:spMkLst>
            <pc:docMk/>
            <pc:sldMk cId="3163837297" sldId="369"/>
            <ac:spMk id="2" creationId="{487D19DD-10A0-35C9-A2B9-D8A46A2A738C}"/>
          </ac:spMkLst>
        </pc:spChg>
        <pc:spChg chg="mod ord">
          <ac:chgData name="Joel Aumedes Serrano" userId="6a34e1d1-8959-4b94-8952-9eab8c961e01" providerId="ADAL" clId="{999FA66F-6476-47C9-8B67-116BD270E211}" dt="2023-04-25T09:42:07.976" v="99" actId="700"/>
          <ac:spMkLst>
            <pc:docMk/>
            <pc:sldMk cId="3163837297" sldId="369"/>
            <ac:spMk id="3" creationId="{6E7382FA-C987-F27E-6A87-6B26E551CDE2}"/>
          </ac:spMkLst>
        </pc:spChg>
        <pc:spChg chg="mod ord">
          <ac:chgData name="Joel Aumedes Serrano" userId="6a34e1d1-8959-4b94-8952-9eab8c961e01" providerId="ADAL" clId="{999FA66F-6476-47C9-8B67-116BD270E211}" dt="2023-04-25T09:42:07.976" v="99" actId="700"/>
          <ac:spMkLst>
            <pc:docMk/>
            <pc:sldMk cId="3163837297" sldId="369"/>
            <ac:spMk id="4" creationId="{5CE9998D-A413-81B0-C3F4-A933422E0C9E}"/>
          </ac:spMkLst>
        </pc:spChg>
        <pc:spChg chg="mod ord">
          <ac:chgData name="Joel Aumedes Serrano" userId="6a34e1d1-8959-4b94-8952-9eab8c961e01" providerId="ADAL" clId="{999FA66F-6476-47C9-8B67-116BD270E211}" dt="2023-04-25T09:42:07.976" v="99" actId="700"/>
          <ac:spMkLst>
            <pc:docMk/>
            <pc:sldMk cId="3163837297" sldId="369"/>
            <ac:spMk id="5" creationId="{EF496831-78C5-EEF8-3D9F-49886DFF8F19}"/>
          </ac:spMkLst>
        </pc:spChg>
        <pc:spChg chg="del mod ord">
          <ac:chgData name="Joel Aumedes Serrano" userId="6a34e1d1-8959-4b94-8952-9eab8c961e01" providerId="ADAL" clId="{999FA66F-6476-47C9-8B67-116BD270E211}" dt="2023-04-25T09:42:07.976" v="99" actId="700"/>
          <ac:spMkLst>
            <pc:docMk/>
            <pc:sldMk cId="3163837297" sldId="369"/>
            <ac:spMk id="6" creationId="{B9627513-8233-27A3-2C50-01C22D054207}"/>
          </ac:spMkLst>
        </pc:spChg>
        <pc:spChg chg="add mod ord">
          <ac:chgData name="Joel Aumedes Serrano" userId="6a34e1d1-8959-4b94-8952-9eab8c961e01" providerId="ADAL" clId="{999FA66F-6476-47C9-8B67-116BD270E211}" dt="2023-04-25T09:42:15.510" v="122" actId="20577"/>
          <ac:spMkLst>
            <pc:docMk/>
            <pc:sldMk cId="3163837297" sldId="369"/>
            <ac:spMk id="7" creationId="{334B0EBF-70CE-5058-7AF9-41271DC9E4F7}"/>
          </ac:spMkLst>
        </pc:spChg>
        <pc:spChg chg="add mod ord">
          <ac:chgData name="Joel Aumedes Serrano" userId="6a34e1d1-8959-4b94-8952-9eab8c961e01" providerId="ADAL" clId="{999FA66F-6476-47C9-8B67-116BD270E211}" dt="2023-04-25T10:03:25.138" v="464" actId="207"/>
          <ac:spMkLst>
            <pc:docMk/>
            <pc:sldMk cId="3163837297" sldId="369"/>
            <ac:spMk id="8" creationId="{4DAA5E6C-CC6F-2899-8FD3-05CD34037A1F}"/>
          </ac:spMkLst>
        </pc:spChg>
        <pc:spChg chg="add del mod ord">
          <ac:chgData name="Joel Aumedes Serrano" userId="6a34e1d1-8959-4b94-8952-9eab8c961e01" providerId="ADAL" clId="{999FA66F-6476-47C9-8B67-116BD270E211}" dt="2023-04-25T09:43:09.221" v="175" actId="478"/>
          <ac:spMkLst>
            <pc:docMk/>
            <pc:sldMk cId="3163837297" sldId="369"/>
            <ac:spMk id="9" creationId="{5856427E-FA15-3CF0-5525-BD17A04A1EC2}"/>
          </ac:spMkLst>
        </pc:spChg>
        <pc:spChg chg="add del mod ord">
          <ac:chgData name="Joel Aumedes Serrano" userId="6a34e1d1-8959-4b94-8952-9eab8c961e01" providerId="ADAL" clId="{999FA66F-6476-47C9-8B67-116BD270E211}" dt="2023-04-25T09:43:13.493" v="176" actId="478"/>
          <ac:spMkLst>
            <pc:docMk/>
            <pc:sldMk cId="3163837297" sldId="369"/>
            <ac:spMk id="10" creationId="{7D4B2E77-DEC6-F43F-1C0B-3E212DE1E173}"/>
          </ac:spMkLst>
        </pc:spChg>
        <pc:spChg chg="add mod ord">
          <ac:chgData name="Joel Aumedes Serrano" userId="6a34e1d1-8959-4b94-8952-9eab8c961e01" providerId="ADAL" clId="{999FA66F-6476-47C9-8B67-116BD270E211}" dt="2023-04-25T10:03:25.138" v="464" actId="207"/>
          <ac:spMkLst>
            <pc:docMk/>
            <pc:sldMk cId="3163837297" sldId="369"/>
            <ac:spMk id="11" creationId="{94E35ED7-B023-B6FD-1F9F-787929B7109F}"/>
          </ac:spMkLst>
        </pc:spChg>
        <pc:spChg chg="add del mod ord">
          <ac:chgData name="Joel Aumedes Serrano" userId="6a34e1d1-8959-4b94-8952-9eab8c961e01" providerId="ADAL" clId="{999FA66F-6476-47C9-8B67-116BD270E211}" dt="2023-04-25T09:43:13.493" v="176" actId="478"/>
          <ac:spMkLst>
            <pc:docMk/>
            <pc:sldMk cId="3163837297" sldId="369"/>
            <ac:spMk id="12" creationId="{E7A221C6-6BA0-1FA5-79CC-2744D9BD726B}"/>
          </ac:spMkLst>
        </pc:spChg>
        <pc:spChg chg="add del mod ord">
          <ac:chgData name="Joel Aumedes Serrano" userId="6a34e1d1-8959-4b94-8952-9eab8c961e01" providerId="ADAL" clId="{999FA66F-6476-47C9-8B67-116BD270E211}" dt="2023-04-25T09:43:19.116" v="180" actId="478"/>
          <ac:spMkLst>
            <pc:docMk/>
            <pc:sldMk cId="3163837297" sldId="369"/>
            <ac:spMk id="13" creationId="{8D36A6FA-17AB-0F71-0E24-A63726BE2CD7}"/>
          </ac:spMkLst>
        </pc:spChg>
        <pc:spChg chg="add del mod ord">
          <ac:chgData name="Joel Aumedes Serrano" userId="6a34e1d1-8959-4b94-8952-9eab8c961e01" providerId="ADAL" clId="{999FA66F-6476-47C9-8B67-116BD270E211}" dt="2023-04-25T09:43:13.493" v="176" actId="478"/>
          <ac:spMkLst>
            <pc:docMk/>
            <pc:sldMk cId="3163837297" sldId="369"/>
            <ac:spMk id="14" creationId="{FFFF662F-3D57-DDE6-DB49-3700F015978E}"/>
          </ac:spMkLst>
        </pc:spChg>
        <pc:spChg chg="add mod ord">
          <ac:chgData name="Joel Aumedes Serrano" userId="6a34e1d1-8959-4b94-8952-9eab8c961e01" providerId="ADAL" clId="{999FA66F-6476-47C9-8B67-116BD270E211}" dt="2023-04-25T10:03:25.138" v="464" actId="207"/>
          <ac:spMkLst>
            <pc:docMk/>
            <pc:sldMk cId="3163837297" sldId="369"/>
            <ac:spMk id="15" creationId="{93EB4109-3A36-37AA-02F4-D634ADDF229D}"/>
          </ac:spMkLst>
        </pc:spChg>
        <pc:spChg chg="add del mod ord">
          <ac:chgData name="Joel Aumedes Serrano" userId="6a34e1d1-8959-4b94-8952-9eab8c961e01" providerId="ADAL" clId="{999FA66F-6476-47C9-8B67-116BD270E211}" dt="2023-04-25T09:43:18.413" v="179" actId="478"/>
          <ac:spMkLst>
            <pc:docMk/>
            <pc:sldMk cId="3163837297" sldId="369"/>
            <ac:spMk id="16" creationId="{F78C96CB-FC8F-AA12-A796-10FB69C79859}"/>
          </ac:spMkLst>
        </pc:spChg>
        <pc:spChg chg="add del mod ord">
          <ac:chgData name="Joel Aumedes Serrano" userId="6a34e1d1-8959-4b94-8952-9eab8c961e01" providerId="ADAL" clId="{999FA66F-6476-47C9-8B67-116BD270E211}" dt="2023-04-25T09:43:16.869" v="177" actId="478"/>
          <ac:spMkLst>
            <pc:docMk/>
            <pc:sldMk cId="3163837297" sldId="369"/>
            <ac:spMk id="17" creationId="{988DE462-AD1C-91A9-5188-C1E2FAAA0C12}"/>
          </ac:spMkLst>
        </pc:spChg>
        <pc:spChg chg="add del mod ord">
          <ac:chgData name="Joel Aumedes Serrano" userId="6a34e1d1-8959-4b94-8952-9eab8c961e01" providerId="ADAL" clId="{999FA66F-6476-47C9-8B67-116BD270E211}" dt="2023-04-25T09:43:17.629" v="178" actId="478"/>
          <ac:spMkLst>
            <pc:docMk/>
            <pc:sldMk cId="3163837297" sldId="369"/>
            <ac:spMk id="18" creationId="{1F340102-5181-BB5A-F972-F4497DCC640D}"/>
          </ac:spMkLst>
        </pc:spChg>
        <pc:spChg chg="add mod ord">
          <ac:chgData name="Joel Aumedes Serrano" userId="6a34e1d1-8959-4b94-8952-9eab8c961e01" providerId="ADAL" clId="{999FA66F-6476-47C9-8B67-116BD270E211}" dt="2023-04-25T10:03:25.138" v="464" actId="207"/>
          <ac:spMkLst>
            <pc:docMk/>
            <pc:sldMk cId="3163837297" sldId="369"/>
            <ac:spMk id="19" creationId="{FFEBC945-32EE-B693-087D-C1D430F9AFFD}"/>
          </ac:spMkLst>
        </pc:spChg>
        <pc:spChg chg="add mod">
          <ac:chgData name="Joel Aumedes Serrano" userId="6a34e1d1-8959-4b94-8952-9eab8c961e01" providerId="ADAL" clId="{999FA66F-6476-47C9-8B67-116BD270E211}" dt="2023-04-25T10:03:16.480" v="463" actId="1036"/>
          <ac:spMkLst>
            <pc:docMk/>
            <pc:sldMk cId="3163837297" sldId="369"/>
            <ac:spMk id="20" creationId="{94B13E66-6B78-A4EA-324F-C870F93C9D0E}"/>
          </ac:spMkLst>
        </pc:spChg>
        <pc:spChg chg="add mod">
          <ac:chgData name="Joel Aumedes Serrano" userId="6a34e1d1-8959-4b94-8952-9eab8c961e01" providerId="ADAL" clId="{999FA66F-6476-47C9-8B67-116BD270E211}" dt="2023-04-25T10:03:16.480" v="463" actId="1036"/>
          <ac:spMkLst>
            <pc:docMk/>
            <pc:sldMk cId="3163837297" sldId="369"/>
            <ac:spMk id="21" creationId="{306FD082-CFF2-0951-F963-A2C1320FBEB8}"/>
          </ac:spMkLst>
        </pc:spChg>
        <pc:spChg chg="add mod">
          <ac:chgData name="Joel Aumedes Serrano" userId="6a34e1d1-8959-4b94-8952-9eab8c961e01" providerId="ADAL" clId="{999FA66F-6476-47C9-8B67-116BD270E211}" dt="2023-04-25T10:03:16.480" v="463" actId="1036"/>
          <ac:spMkLst>
            <pc:docMk/>
            <pc:sldMk cId="3163837297" sldId="369"/>
            <ac:spMk id="22" creationId="{8B6238F7-D821-5988-2E6A-9664551CF3FB}"/>
          </ac:spMkLst>
        </pc:spChg>
        <pc:spChg chg="add mod">
          <ac:chgData name="Joel Aumedes Serrano" userId="6a34e1d1-8959-4b94-8952-9eab8c961e01" providerId="ADAL" clId="{999FA66F-6476-47C9-8B67-116BD270E211}" dt="2023-04-25T10:03:16.480" v="463" actId="1036"/>
          <ac:spMkLst>
            <pc:docMk/>
            <pc:sldMk cId="3163837297" sldId="369"/>
            <ac:spMk id="23" creationId="{F6AD49C9-95D1-2F42-0B37-BDB100CDB7AB}"/>
          </ac:spMkLst>
        </pc:spChg>
      </pc:sldChg>
      <pc:sldChg chg="addSp delSp modSp new mod modClrScheme chgLayout">
        <pc:chgData name="Joel Aumedes Serrano" userId="6a34e1d1-8959-4b94-8952-9eab8c961e01" providerId="ADAL" clId="{999FA66F-6476-47C9-8B67-116BD270E211}" dt="2023-04-25T09:46:52.124" v="324" actId="1076"/>
        <pc:sldMkLst>
          <pc:docMk/>
          <pc:sldMk cId="2717351289" sldId="370"/>
        </pc:sldMkLst>
        <pc:spChg chg="del mod ord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2" creationId="{DAB5B2D2-3E53-7AC9-2DE6-A34C9C6F322D}"/>
          </ac:spMkLst>
        </pc:spChg>
        <pc:spChg chg="del mod ord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3" creationId="{8B89483D-53CE-38B1-72DB-7D5115EA81AB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4" creationId="{07F6B689-7056-2FB5-B2B2-06BDE5A55CF5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5" creationId="{436F3BA6-D87C-8960-2B03-3E79EE024B1B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6" creationId="{2248B539-A856-3927-F147-078452A98C7F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7" creationId="{80B405EA-5877-DA57-2C4A-268E2DD05350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8" creationId="{DFBDFE6A-DCA5-4150-2285-D507DE1C6912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9" creationId="{24EE745B-B4D9-E976-CE84-D60616346B23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10" creationId="{C9094513-3B9A-704B-90A3-D2C4824EB6BA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11" creationId="{FB0E7223-2D03-9B6A-FA35-4969D1FED8CD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12" creationId="{9BABEAC4-E450-ED5F-CF6D-C9EB5E55E73A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13" creationId="{65C384E2-640D-F75F-4CAC-7109E79554F0}"/>
          </ac:spMkLst>
        </pc:spChg>
        <pc:spChg chg="del">
          <ac:chgData name="Joel Aumedes Serrano" userId="6a34e1d1-8959-4b94-8952-9eab8c961e01" providerId="ADAL" clId="{999FA66F-6476-47C9-8B67-116BD270E211}" dt="2023-04-25T09:46:05.820" v="297" actId="700"/>
          <ac:spMkLst>
            <pc:docMk/>
            <pc:sldMk cId="2717351289" sldId="370"/>
            <ac:spMk id="14" creationId="{C96BCD83-8E8A-4BC1-FF8B-3530D8C554E2}"/>
          </ac:spMkLst>
        </pc:spChg>
        <pc:spChg chg="mod ord">
          <ac:chgData name="Joel Aumedes Serrano" userId="6a34e1d1-8959-4b94-8952-9eab8c961e01" providerId="ADAL" clId="{999FA66F-6476-47C9-8B67-116BD270E211}" dt="2023-04-25T09:46:33.982" v="317" actId="26606"/>
          <ac:spMkLst>
            <pc:docMk/>
            <pc:sldMk cId="2717351289" sldId="370"/>
            <ac:spMk id="15" creationId="{CEC17D0F-D0F9-D633-150D-0AC869CD44D1}"/>
          </ac:spMkLst>
        </pc:spChg>
        <pc:spChg chg="mod ord">
          <ac:chgData name="Joel Aumedes Serrano" userId="6a34e1d1-8959-4b94-8952-9eab8c961e01" providerId="ADAL" clId="{999FA66F-6476-47C9-8B67-116BD270E211}" dt="2023-04-25T09:46:33.982" v="317" actId="26606"/>
          <ac:spMkLst>
            <pc:docMk/>
            <pc:sldMk cId="2717351289" sldId="370"/>
            <ac:spMk id="16" creationId="{84732AA6-2A22-6AAC-C4AA-E1375AE5328C}"/>
          </ac:spMkLst>
        </pc:spChg>
        <pc:spChg chg="mod ord">
          <ac:chgData name="Joel Aumedes Serrano" userId="6a34e1d1-8959-4b94-8952-9eab8c961e01" providerId="ADAL" clId="{999FA66F-6476-47C9-8B67-116BD270E211}" dt="2023-04-25T09:46:33.982" v="317" actId="26606"/>
          <ac:spMkLst>
            <pc:docMk/>
            <pc:sldMk cId="2717351289" sldId="370"/>
            <ac:spMk id="17" creationId="{E7FED3D5-7D37-21AD-4AAB-B0C9D3C02E05}"/>
          </ac:spMkLst>
        </pc:spChg>
        <pc:spChg chg="add mod ord">
          <ac:chgData name="Joel Aumedes Serrano" userId="6a34e1d1-8959-4b94-8952-9eab8c961e01" providerId="ADAL" clId="{999FA66F-6476-47C9-8B67-116BD270E211}" dt="2023-04-25T09:46:33.982" v="317" actId="26606"/>
          <ac:spMkLst>
            <pc:docMk/>
            <pc:sldMk cId="2717351289" sldId="370"/>
            <ac:spMk id="18" creationId="{403AFB56-4EF3-82C7-063A-DEC337F29F73}"/>
          </ac:spMkLst>
        </pc:spChg>
        <pc:spChg chg="add del mod ord">
          <ac:chgData name="Joel Aumedes Serrano" userId="6a34e1d1-8959-4b94-8952-9eab8c961e01" providerId="ADAL" clId="{999FA66F-6476-47C9-8B67-116BD270E211}" dt="2023-04-25T09:46:22.386" v="312" actId="931"/>
          <ac:spMkLst>
            <pc:docMk/>
            <pc:sldMk cId="2717351289" sldId="370"/>
            <ac:spMk id="19" creationId="{80F3144C-9184-DA91-A39B-9BFCCED77FEE}"/>
          </ac:spMkLst>
        </pc:spChg>
        <pc:picChg chg="add mod ord modCrop">
          <ac:chgData name="Joel Aumedes Serrano" userId="6a34e1d1-8959-4b94-8952-9eab8c961e01" providerId="ADAL" clId="{999FA66F-6476-47C9-8B67-116BD270E211}" dt="2023-04-25T09:46:52.124" v="324" actId="1076"/>
          <ac:picMkLst>
            <pc:docMk/>
            <pc:sldMk cId="2717351289" sldId="370"/>
            <ac:picMk id="21" creationId="{34361F72-3ECB-DC44-48D3-F0FCA5A4C346}"/>
          </ac:picMkLst>
        </pc:picChg>
      </pc:sldChg>
      <pc:sldChg chg="del">
        <pc:chgData name="Joel Aumedes Serrano" userId="6a34e1d1-8959-4b94-8952-9eab8c961e01" providerId="ADAL" clId="{999FA66F-6476-47C9-8B67-116BD270E211}" dt="2023-04-25T09:41:59.010" v="97" actId="47"/>
        <pc:sldMkLst>
          <pc:docMk/>
          <pc:sldMk cId="3459269997" sldId="370"/>
        </pc:sldMkLst>
      </pc:sldChg>
      <pc:sldChg chg="del">
        <pc:chgData name="Joel Aumedes Serrano" userId="6a34e1d1-8959-4b94-8952-9eab8c961e01" providerId="ADAL" clId="{999FA66F-6476-47C9-8B67-116BD270E211}" dt="2023-04-25T09:41:57.924" v="96" actId="47"/>
        <pc:sldMkLst>
          <pc:docMk/>
          <pc:sldMk cId="2214893320" sldId="371"/>
        </pc:sldMkLst>
      </pc:sldChg>
      <pc:sldChg chg="addSp delSp modSp new mod modClrScheme chgLayout">
        <pc:chgData name="Joel Aumedes Serrano" userId="6a34e1d1-8959-4b94-8952-9eab8c961e01" providerId="ADAL" clId="{999FA66F-6476-47C9-8B67-116BD270E211}" dt="2023-04-25T09:49:10.350" v="386" actId="12100"/>
        <pc:sldMkLst>
          <pc:docMk/>
          <pc:sldMk cId="3153550051" sldId="371"/>
        </pc:sldMkLst>
        <pc:spChg chg="mod">
          <ac:chgData name="Joel Aumedes Serrano" userId="6a34e1d1-8959-4b94-8952-9eab8c961e01" providerId="ADAL" clId="{999FA66F-6476-47C9-8B67-116BD270E211}" dt="2023-04-25T09:48:36.328" v="381" actId="26606"/>
          <ac:spMkLst>
            <pc:docMk/>
            <pc:sldMk cId="3153550051" sldId="371"/>
            <ac:spMk id="2" creationId="{B7290711-B238-E43E-AA26-157164BAA614}"/>
          </ac:spMkLst>
        </pc:spChg>
        <pc:spChg chg="mod">
          <ac:chgData name="Joel Aumedes Serrano" userId="6a34e1d1-8959-4b94-8952-9eab8c961e01" providerId="ADAL" clId="{999FA66F-6476-47C9-8B67-116BD270E211}" dt="2023-04-25T09:48:36.328" v="381" actId="26606"/>
          <ac:spMkLst>
            <pc:docMk/>
            <pc:sldMk cId="3153550051" sldId="371"/>
            <ac:spMk id="3" creationId="{D84A70F4-8599-895D-CB27-C105ED162BBC}"/>
          </ac:spMkLst>
        </pc:spChg>
        <pc:spChg chg="mod">
          <ac:chgData name="Joel Aumedes Serrano" userId="6a34e1d1-8959-4b94-8952-9eab8c961e01" providerId="ADAL" clId="{999FA66F-6476-47C9-8B67-116BD270E211}" dt="2023-04-25T09:48:36.328" v="381" actId="26606"/>
          <ac:spMkLst>
            <pc:docMk/>
            <pc:sldMk cId="3153550051" sldId="371"/>
            <ac:spMk id="4" creationId="{5A5D1051-3755-5603-AAF4-419EEAABD756}"/>
          </ac:spMkLst>
        </pc:spChg>
        <pc:spChg chg="mod">
          <ac:chgData name="Joel Aumedes Serrano" userId="6a34e1d1-8959-4b94-8952-9eab8c961e01" providerId="ADAL" clId="{999FA66F-6476-47C9-8B67-116BD270E211}" dt="2023-04-25T09:48:36.328" v="381" actId="26606"/>
          <ac:spMkLst>
            <pc:docMk/>
            <pc:sldMk cId="3153550051" sldId="371"/>
            <ac:spMk id="5" creationId="{18BCDDAC-1D41-2388-CE4E-D3C55DA8727D}"/>
          </ac:spMkLst>
        </pc:spChg>
        <pc:spChg chg="del mod ord">
          <ac:chgData name="Joel Aumedes Serrano" userId="6a34e1d1-8959-4b94-8952-9eab8c961e01" providerId="ADAL" clId="{999FA66F-6476-47C9-8B67-116BD270E211}" dt="2023-04-25T09:48:28.429" v="378" actId="478"/>
          <ac:spMkLst>
            <pc:docMk/>
            <pc:sldMk cId="3153550051" sldId="371"/>
            <ac:spMk id="6" creationId="{6EE54405-776E-9A90-2EBD-C2EC6D4BF631}"/>
          </ac:spMkLst>
        </pc:spChg>
        <pc:spChg chg="add del mod">
          <ac:chgData name="Joel Aumedes Serrano" userId="6a34e1d1-8959-4b94-8952-9eab8c961e01" providerId="ADAL" clId="{999FA66F-6476-47C9-8B67-116BD270E211}" dt="2023-04-25T09:48:30.258" v="379" actId="478"/>
          <ac:spMkLst>
            <pc:docMk/>
            <pc:sldMk cId="3153550051" sldId="371"/>
            <ac:spMk id="10" creationId="{22B7172F-B702-E385-B2F4-2390D9506738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11" creationId="{1318CEF6-3656-7362-E3CF-4A747F2FD0D5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13" creationId="{6BCAC23F-E21E-694B-59AC-072B59467590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15" creationId="{063CBC1E-7F69-EA07-8F18-C2BF8DA7E988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17" creationId="{4C2FD136-E0A5-1174-0301-075B7D66441B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19" creationId="{EAA9B725-DAFD-DA8F-5D1C-2E3BEDC0A4DB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21" creationId="{397FA1F3-B41B-30D5-228E-53FB9396CCB7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23" creationId="{30AF8EC9-C040-9E3A-281D-D5A63F7AFFBF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25" creationId="{E9A38341-742D-B9CA-C80D-C2C3E0B290C3}"/>
          </ac:spMkLst>
        </pc:spChg>
        <pc:spChg chg="add del mod">
          <ac:chgData name="Joel Aumedes Serrano" userId="6a34e1d1-8959-4b94-8952-9eab8c961e01" providerId="ADAL" clId="{999FA66F-6476-47C9-8B67-116BD270E211}" dt="2023-04-25T09:47:31.151" v="338" actId="26606"/>
          <ac:spMkLst>
            <pc:docMk/>
            <pc:sldMk cId="3153550051" sldId="371"/>
            <ac:spMk id="27" creationId="{8CF0625B-C496-AF21-8AC4-CA4AAF76A7CA}"/>
          </ac:spMkLst>
        </pc:spChg>
        <pc:graphicFrameChg chg="add mod modGraphic">
          <ac:chgData name="Joel Aumedes Serrano" userId="6a34e1d1-8959-4b94-8952-9eab8c961e01" providerId="ADAL" clId="{999FA66F-6476-47C9-8B67-116BD270E211}" dt="2023-04-25T09:49:10.350" v="386" actId="12100"/>
          <ac:graphicFrameMkLst>
            <pc:docMk/>
            <pc:sldMk cId="3153550051" sldId="371"/>
            <ac:graphicFrameMk id="7" creationId="{ED2245DF-2E28-7D4E-ACAD-C75FD05CCAC9}"/>
          </ac:graphicFrameMkLst>
        </pc:graphicFrameChg>
        <pc:picChg chg="add del">
          <ac:chgData name="Joel Aumedes Serrano" userId="6a34e1d1-8959-4b94-8952-9eab8c961e01" providerId="ADAL" clId="{999FA66F-6476-47C9-8B67-116BD270E211}" dt="2023-04-25T09:47:38.391" v="340" actId="26606"/>
          <ac:picMkLst>
            <pc:docMk/>
            <pc:sldMk cId="3153550051" sldId="371"/>
            <ac:picMk id="8" creationId="{B28AB549-4C41-9E10-CBC8-CBAFD9C74A71}"/>
          </ac:picMkLst>
        </pc:picChg>
      </pc:sldChg>
      <pc:sldChg chg="addSp delSp modSp new mod modClrScheme chgLayout">
        <pc:chgData name="Joel Aumedes Serrano" userId="6a34e1d1-8959-4b94-8952-9eab8c961e01" providerId="ADAL" clId="{999FA66F-6476-47C9-8B67-116BD270E211}" dt="2023-04-25T10:14:50.019" v="704" actId="207"/>
        <pc:sldMkLst>
          <pc:docMk/>
          <pc:sldMk cId="1358042890" sldId="372"/>
        </pc:sldMkLst>
        <pc:spChg chg="add del mod ord">
          <ac:chgData name="Joel Aumedes Serrano" userId="6a34e1d1-8959-4b94-8952-9eab8c961e01" providerId="ADAL" clId="{999FA66F-6476-47C9-8B67-116BD270E211}" dt="2023-04-25T10:07:53.990" v="493" actId="700"/>
          <ac:spMkLst>
            <pc:docMk/>
            <pc:sldMk cId="1358042890" sldId="372"/>
            <ac:spMk id="2" creationId="{DFBAE311-57AC-1887-0A47-D93013B9335A}"/>
          </ac:spMkLst>
        </pc:spChg>
        <pc:spChg chg="mod ord">
          <ac:chgData name="Joel Aumedes Serrano" userId="6a34e1d1-8959-4b94-8952-9eab8c961e01" providerId="ADAL" clId="{999FA66F-6476-47C9-8B67-116BD270E211}" dt="2023-04-25T10:08:04.999" v="496" actId="26606"/>
          <ac:spMkLst>
            <pc:docMk/>
            <pc:sldMk cId="1358042890" sldId="372"/>
            <ac:spMk id="3" creationId="{15F4FE09-11B2-179D-18CE-5C31210F5773}"/>
          </ac:spMkLst>
        </pc:spChg>
        <pc:spChg chg="mod ord">
          <ac:chgData name="Joel Aumedes Serrano" userId="6a34e1d1-8959-4b94-8952-9eab8c961e01" providerId="ADAL" clId="{999FA66F-6476-47C9-8B67-116BD270E211}" dt="2023-04-25T10:08:04.999" v="496" actId="26606"/>
          <ac:spMkLst>
            <pc:docMk/>
            <pc:sldMk cId="1358042890" sldId="372"/>
            <ac:spMk id="4" creationId="{32D8CBBC-DC03-2942-0FD8-E452BEF030A7}"/>
          </ac:spMkLst>
        </pc:spChg>
        <pc:spChg chg="mod ord">
          <ac:chgData name="Joel Aumedes Serrano" userId="6a34e1d1-8959-4b94-8952-9eab8c961e01" providerId="ADAL" clId="{999FA66F-6476-47C9-8B67-116BD270E211}" dt="2023-04-25T10:08:04.999" v="496" actId="26606"/>
          <ac:spMkLst>
            <pc:docMk/>
            <pc:sldMk cId="1358042890" sldId="372"/>
            <ac:spMk id="5" creationId="{12F28A65-EC78-3806-E362-FA7D8E2A6A43}"/>
          </ac:spMkLst>
        </pc:spChg>
        <pc:spChg chg="add del mod ord">
          <ac:chgData name="Joel Aumedes Serrano" userId="6a34e1d1-8959-4b94-8952-9eab8c961e01" providerId="ADAL" clId="{999FA66F-6476-47C9-8B67-116BD270E211}" dt="2023-04-25T10:07:53.990" v="493" actId="700"/>
          <ac:spMkLst>
            <pc:docMk/>
            <pc:sldMk cId="1358042890" sldId="372"/>
            <ac:spMk id="6" creationId="{BD9406DF-8FCB-7BE3-37D7-A26B3692CD7F}"/>
          </ac:spMkLst>
        </pc:spChg>
        <pc:spChg chg="add del mod ord">
          <ac:chgData name="Joel Aumedes Serrano" userId="6a34e1d1-8959-4b94-8952-9eab8c961e01" providerId="ADAL" clId="{999FA66F-6476-47C9-8B67-116BD270E211}" dt="2023-04-25T10:07:49.100" v="492" actId="700"/>
          <ac:spMkLst>
            <pc:docMk/>
            <pc:sldMk cId="1358042890" sldId="372"/>
            <ac:spMk id="7" creationId="{2C6D8B4B-AF2B-EA2F-BF38-0A69CBC900AC}"/>
          </ac:spMkLst>
        </pc:spChg>
        <pc:spChg chg="add del mod ord">
          <ac:chgData name="Joel Aumedes Serrano" userId="6a34e1d1-8959-4b94-8952-9eab8c961e01" providerId="ADAL" clId="{999FA66F-6476-47C9-8B67-116BD270E211}" dt="2023-04-25T10:07:49.100" v="492" actId="700"/>
          <ac:spMkLst>
            <pc:docMk/>
            <pc:sldMk cId="1358042890" sldId="372"/>
            <ac:spMk id="8" creationId="{BEAC2F84-1399-92FE-F285-A63E936A8285}"/>
          </ac:spMkLst>
        </pc:spChg>
        <pc:spChg chg="add del mod ord">
          <ac:chgData name="Joel Aumedes Serrano" userId="6a34e1d1-8959-4b94-8952-9eab8c961e01" providerId="ADAL" clId="{999FA66F-6476-47C9-8B67-116BD270E211}" dt="2023-04-25T10:08:04.999" v="496" actId="26606"/>
          <ac:spMkLst>
            <pc:docMk/>
            <pc:sldMk cId="1358042890" sldId="372"/>
            <ac:spMk id="13" creationId="{EA3CA10F-BF24-865F-E141-218FDC8E7F6D}"/>
          </ac:spMkLst>
        </pc:spChg>
        <pc:spChg chg="add del mod ord">
          <ac:chgData name="Joel Aumedes Serrano" userId="6a34e1d1-8959-4b94-8952-9eab8c961e01" providerId="ADAL" clId="{999FA66F-6476-47C9-8B67-116BD270E211}" dt="2023-04-25T10:07:58.558" v="494" actId="478"/>
          <ac:spMkLst>
            <pc:docMk/>
            <pc:sldMk cId="1358042890" sldId="372"/>
            <ac:spMk id="14" creationId="{39A5F136-EDC2-9737-B2BD-2EF55245AE17}"/>
          </ac:spMkLst>
        </pc:spChg>
        <pc:spChg chg="add mod ord">
          <ac:chgData name="Joel Aumedes Serrano" userId="6a34e1d1-8959-4b94-8952-9eab8c961e01" providerId="ADAL" clId="{999FA66F-6476-47C9-8B67-116BD270E211}" dt="2023-04-25T10:14:50.019" v="704" actId="207"/>
          <ac:spMkLst>
            <pc:docMk/>
            <pc:sldMk cId="1358042890" sldId="372"/>
            <ac:spMk id="16" creationId="{A1B8D55D-3239-3504-FFA5-E122A1B9051A}"/>
          </ac:spMkLst>
        </pc:spChg>
        <pc:spChg chg="add del mod">
          <ac:chgData name="Joel Aumedes Serrano" userId="6a34e1d1-8959-4b94-8952-9eab8c961e01" providerId="ADAL" clId="{999FA66F-6476-47C9-8B67-116BD270E211}" dt="2023-04-25T10:11:40.704" v="574" actId="478"/>
          <ac:spMkLst>
            <pc:docMk/>
            <pc:sldMk cId="1358042890" sldId="372"/>
            <ac:spMk id="20" creationId="{2180BBC6-489C-6511-591A-5E803958BD5F}"/>
          </ac:spMkLst>
        </pc:spChg>
        <pc:graphicFrameChg chg="add del mod">
          <ac:chgData name="Joel Aumedes Serrano" userId="6a34e1d1-8959-4b94-8952-9eab8c961e01" providerId="ADAL" clId="{999FA66F-6476-47C9-8B67-116BD270E211}" dt="2023-04-25T10:07:28.477" v="487"/>
          <ac:graphicFrameMkLst>
            <pc:docMk/>
            <pc:sldMk cId="1358042890" sldId="372"/>
            <ac:graphicFrameMk id="9" creationId="{D24026C7-2075-622A-7B16-6751FAB7F12D}"/>
          </ac:graphicFrameMkLst>
        </pc:graphicFrameChg>
        <pc:graphicFrameChg chg="add del mod">
          <ac:chgData name="Joel Aumedes Serrano" userId="6a34e1d1-8959-4b94-8952-9eab8c961e01" providerId="ADAL" clId="{999FA66F-6476-47C9-8B67-116BD270E211}" dt="2023-04-25T10:07:48.820" v="491" actId="1957"/>
          <ac:graphicFrameMkLst>
            <pc:docMk/>
            <pc:sldMk cId="1358042890" sldId="372"/>
            <ac:graphicFrameMk id="12" creationId="{672D59B1-7443-C1AE-5532-9AA88D3CD13A}"/>
          </ac:graphicFrameMkLst>
        </pc:graphicFrameChg>
        <pc:graphicFrameChg chg="add mod">
          <ac:chgData name="Joel Aumedes Serrano" userId="6a34e1d1-8959-4b94-8952-9eab8c961e01" providerId="ADAL" clId="{999FA66F-6476-47C9-8B67-116BD270E211}" dt="2023-04-25T10:11:56.920" v="580" actId="403"/>
          <ac:graphicFrameMkLst>
            <pc:docMk/>
            <pc:sldMk cId="1358042890" sldId="372"/>
            <ac:graphicFrameMk id="15" creationId="{E4477B8B-9593-BEDE-CF1A-CCE265F4B7CF}"/>
          </ac:graphicFrameMkLst>
        </pc:graphicFrameChg>
      </pc:sldChg>
      <pc:sldMasterChg chg="modSp mod setBg modSldLayout">
        <pc:chgData name="Joel Aumedes Serrano" userId="6a34e1d1-8959-4b94-8952-9eab8c961e01" providerId="ADAL" clId="{999FA66F-6476-47C9-8B67-116BD270E211}" dt="2023-04-25T10:14:34.396" v="703"/>
        <pc:sldMasterMkLst>
          <pc:docMk/>
          <pc:sldMasterMk cId="3515892240" sldId="2147483658"/>
        </pc:sldMasterMkLst>
        <pc:spChg chg="mod">
          <ac:chgData name="Joel Aumedes Serrano" userId="6a34e1d1-8959-4b94-8952-9eab8c961e01" providerId="ADAL" clId="{999FA66F-6476-47C9-8B67-116BD270E211}" dt="2023-04-25T09:38:36.921" v="42" actId="20577"/>
          <ac:spMkLst>
            <pc:docMk/>
            <pc:sldMasterMk cId="3515892240" sldId="2147483658"/>
            <ac:spMk id="30" creationId="{EF47083A-6D76-4B4D-87CA-E08E212F781D}"/>
          </ac:spMkLst>
        </pc:sp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Joel Aumedes Serrano" userId="6a34e1d1-8959-4b94-8952-9eab8c961e01" providerId="ADAL" clId="{999FA66F-6476-47C9-8B67-116BD270E211}" dt="2023-04-25T09:37:40.197" v="0" actId="14100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mod">
            <ac:chgData name="Joel Aumedes Serrano" userId="6a34e1d1-8959-4b94-8952-9eab8c961e01" providerId="ADAL" clId="{999FA66F-6476-47C9-8B67-116BD270E211}" dt="2023-04-25T09:37:40.197" v="0" actId="14100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cxnChg chg="mod">
            <ac:chgData name="Joel Aumedes Serrano" userId="6a34e1d1-8959-4b94-8952-9eab8c961e01" providerId="ADAL" clId="{999FA66F-6476-47C9-8B67-116BD270E211}" dt="2023-04-25T09:37:42.994" v="1" actId="1076"/>
            <ac:cxnSpMkLst>
              <pc:docMk/>
              <pc:sldMasterMk cId="3515892240" sldId="2147483658"/>
              <pc:sldLayoutMk cId="2027108532" sldId="2147483659"/>
              <ac:cxnSpMk id="13" creationId="{A69706A2-3726-FE4E-B923-E75D48597816}"/>
            </ac:cxnSpMkLst>
          </pc:cxn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Joel Aumedes Serrano" userId="6a34e1d1-8959-4b94-8952-9eab8c961e01" providerId="ADAL" clId="{999FA66F-6476-47C9-8B67-116BD270E211}" dt="2023-04-25T09:38:43.277" v="44"/>
            <ac:spMkLst>
              <pc:docMk/>
              <pc:sldMasterMk cId="3515892240" sldId="2147483658"/>
              <pc:sldLayoutMk cId="3073769527" sldId="2147483671"/>
              <ac:spMk id="5" creationId="{221B575E-BA88-4A4C-9E57-2248B2E8E7D3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2357889184" sldId="2147483672"/>
          </pc:sldLayoutMkLst>
          <pc:spChg chg="mod">
            <ac:chgData name="Joel Aumedes Serrano" userId="6a34e1d1-8959-4b94-8952-9eab8c961e01" providerId="ADAL" clId="{999FA66F-6476-47C9-8B67-116BD270E211}" dt="2023-04-25T09:38:47.077" v="46"/>
            <ac:spMkLst>
              <pc:docMk/>
              <pc:sldMasterMk cId="3515892240" sldId="2147483658"/>
              <pc:sldLayoutMk cId="2357889184" sldId="2147483672"/>
              <ac:spMk id="3" creationId="{A80800A8-4893-E8F1-821A-0B32179A78D6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Joel Aumedes Serrano" userId="6a34e1d1-8959-4b94-8952-9eab8c961e01" providerId="ADAL" clId="{999FA66F-6476-47C9-8B67-116BD270E211}" dt="2023-04-25T09:38:50.182" v="47"/>
            <ac:spMkLst>
              <pc:docMk/>
              <pc:sldMasterMk cId="3515892240" sldId="2147483658"/>
              <pc:sldLayoutMk cId="2065862895" sldId="2147483673"/>
              <ac:spMk id="5" creationId="{D69E6620-19D3-84B8-926C-716A7529531B}"/>
            </ac:spMkLst>
          </pc:spChg>
        </pc:sldLayoutChg>
        <pc:sldLayoutChg chg="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996362460" sldId="2147483676"/>
          </pc:sldLayoutMkLst>
          <pc:spChg chg="mod">
            <ac:chgData name="Joel Aumedes Serrano" userId="6a34e1d1-8959-4b94-8952-9eab8c961e01" providerId="ADAL" clId="{999FA66F-6476-47C9-8B67-116BD270E211}" dt="2023-04-25T09:38:55.949" v="49"/>
            <ac:spMkLst>
              <pc:docMk/>
              <pc:sldMasterMk cId="3515892240" sldId="2147483658"/>
              <pc:sldLayoutMk cId="996362460" sldId="2147483676"/>
              <ac:spMk id="5" creationId="{EE566F8D-720B-42B4-83B1-0EAEBD184C9E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Joel Aumedes Serrano" userId="6a34e1d1-8959-4b94-8952-9eab8c961e01" providerId="ADAL" clId="{999FA66F-6476-47C9-8B67-116BD270E211}" dt="2023-04-25T09:38:58.668" v="50"/>
            <ac:spMkLst>
              <pc:docMk/>
              <pc:sldMasterMk cId="3515892240" sldId="2147483658"/>
              <pc:sldLayoutMk cId="2986155231" sldId="2147483677"/>
              <ac:spMk id="5" creationId="{1EBB5380-67EF-CC37-210F-1ECDC7F29013}"/>
            </ac:spMkLst>
          </pc:spChg>
        </pc:sldLayoutChg>
        <pc:sldLayoutChg chg="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3401310734" sldId="2147483684"/>
          </pc:sldLayoutMkLst>
          <pc:spChg chg="mod">
            <ac:chgData name="Joel Aumedes Serrano" userId="6a34e1d1-8959-4b94-8952-9eab8c961e01" providerId="ADAL" clId="{999FA66F-6476-47C9-8B67-116BD270E211}" dt="2023-04-25T09:38:52.252" v="48"/>
            <ac:spMkLst>
              <pc:docMk/>
              <pc:sldMasterMk cId="3515892240" sldId="2147483658"/>
              <pc:sldLayoutMk cId="3401310734" sldId="2147483684"/>
              <ac:spMk id="5" creationId="{25EC0A8F-AC7E-B7F8-FFCB-058601013DA3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2550425395" sldId="2147483685"/>
          </pc:sldLayoutMkLst>
          <pc:spChg chg="mod">
            <ac:chgData name="Joel Aumedes Serrano" userId="6a34e1d1-8959-4b94-8952-9eab8c961e01" providerId="ADAL" clId="{999FA66F-6476-47C9-8B67-116BD270E211}" dt="2023-04-25T09:39:00.468" v="51"/>
            <ac:spMkLst>
              <pc:docMk/>
              <pc:sldMasterMk cId="3515892240" sldId="2147483658"/>
              <pc:sldLayoutMk cId="2550425395" sldId="2147483685"/>
              <ac:spMk id="5" creationId="{B5808B6F-33F6-02C3-3010-4D006F76791F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4227948718" sldId="2147483688"/>
          </pc:sldLayoutMkLst>
          <pc:spChg chg="mod">
            <ac:chgData name="Joel Aumedes Serrano" userId="6a34e1d1-8959-4b94-8952-9eab8c961e01" providerId="ADAL" clId="{999FA66F-6476-47C9-8B67-116BD270E211}" dt="2023-04-25T09:39:02.540" v="52"/>
            <ac:spMkLst>
              <pc:docMk/>
              <pc:sldMasterMk cId="3515892240" sldId="2147483658"/>
              <pc:sldLayoutMk cId="4227948718" sldId="2147483688"/>
              <ac:spMk id="5" creationId="{AE5C95EC-5ABB-F73B-8F6C-1374129A20AE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306013587" sldId="2147483692"/>
          </pc:sldLayoutMkLst>
          <pc:spChg chg="mod">
            <ac:chgData name="Joel Aumedes Serrano" userId="6a34e1d1-8959-4b94-8952-9eab8c961e01" providerId="ADAL" clId="{999FA66F-6476-47C9-8B67-116BD270E211}" dt="2023-04-25T09:39:04.596" v="53"/>
            <ac:spMkLst>
              <pc:docMk/>
              <pc:sldMasterMk cId="3515892240" sldId="2147483658"/>
              <pc:sldLayoutMk cId="306013587" sldId="2147483692"/>
              <ac:spMk id="7" creationId="{FE44CA94-BA3D-B1FA-0F15-6AE1A0214FBD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4093066419" sldId="2147483693"/>
          </pc:sldLayoutMkLst>
          <pc:spChg chg="mod">
            <ac:chgData name="Joel Aumedes Serrano" userId="6a34e1d1-8959-4b94-8952-9eab8c961e01" providerId="ADAL" clId="{999FA66F-6476-47C9-8B67-116BD270E211}" dt="2023-04-25T09:38:41.300" v="43"/>
            <ac:spMkLst>
              <pc:docMk/>
              <pc:sldMasterMk cId="3515892240" sldId="2147483658"/>
              <pc:sldLayoutMk cId="4093066419" sldId="2147483693"/>
              <ac:spMk id="5" creationId="{D5BA3AFA-B327-5A5E-C29F-DE342B1C9ACE}"/>
            </ac:spMkLst>
          </pc:spChg>
        </pc:sldLayoutChg>
        <pc:sldLayoutChg chg="modSp mod setBg">
          <pc:chgData name="Joel Aumedes Serrano" userId="6a34e1d1-8959-4b94-8952-9eab8c961e01" providerId="ADAL" clId="{999FA66F-6476-47C9-8B67-116BD270E211}" dt="2023-04-25T10:14:34.396" v="703"/>
          <pc:sldLayoutMkLst>
            <pc:docMk/>
            <pc:sldMasterMk cId="3515892240" sldId="2147483658"/>
            <pc:sldLayoutMk cId="676353172" sldId="2147483694"/>
          </pc:sldLayoutMkLst>
          <pc:spChg chg="mod">
            <ac:chgData name="Joel Aumedes Serrano" userId="6a34e1d1-8959-4b94-8952-9eab8c961e01" providerId="ADAL" clId="{999FA66F-6476-47C9-8B67-116BD270E211}" dt="2023-04-25T09:38:45.180" v="45"/>
            <ac:spMkLst>
              <pc:docMk/>
              <pc:sldMasterMk cId="3515892240" sldId="2147483658"/>
              <pc:sldLayoutMk cId="676353172" sldId="2147483694"/>
              <ac:spMk id="5" creationId="{221B575E-BA88-4A4C-9E57-2248B2E8E7D3}"/>
            </ac:spMkLst>
          </pc:spChg>
        </pc:sldLayoutChg>
      </pc:sldMasterChg>
    </pc:docChg>
  </pc:docChgLst>
  <pc:docChgLst>
    <pc:chgData name="Joel Aumedes Serrano" userId="6a34e1d1-8959-4b94-8952-9eab8c961e01" providerId="ADAL" clId="{85966030-3BA9-4530-BF44-2072908DB78F}"/>
    <pc:docChg chg="undo custSel addSld modSld modMainMaster">
      <pc:chgData name="Joel Aumedes Serrano" userId="6a34e1d1-8959-4b94-8952-9eab8c961e01" providerId="ADAL" clId="{85966030-3BA9-4530-BF44-2072908DB78F}" dt="2023-03-27T09:36:24.857" v="320" actId="20577"/>
      <pc:docMkLst>
        <pc:docMk/>
      </pc:docMkLst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2960950710" sldId="350"/>
        </pc:sldMkLst>
      </pc:sldChg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565598027" sldId="351"/>
        </pc:sldMkLst>
      </pc:sldChg>
      <pc:sldChg chg="modSp mod modTransition">
        <pc:chgData name="Joel Aumedes Serrano" userId="6a34e1d1-8959-4b94-8952-9eab8c961e01" providerId="ADAL" clId="{85966030-3BA9-4530-BF44-2072908DB78F}" dt="2023-03-27T09:36:24.857" v="320" actId="20577"/>
        <pc:sldMkLst>
          <pc:docMk/>
          <pc:sldMk cId="2866332653" sldId="367"/>
        </pc:sldMkLst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3" creationId="{684C76BD-A980-AA18-E0C9-2A4A5F9714DC}"/>
          </ac:spMkLst>
        </pc:spChg>
        <pc:spChg chg="mod">
          <ac:chgData name="Joel Aumedes Serrano" userId="6a34e1d1-8959-4b94-8952-9eab8c961e01" providerId="ADAL" clId="{85966030-3BA9-4530-BF44-2072908DB78F}" dt="2023-03-27T09:36:24.857" v="320" actId="20577"/>
          <ac:spMkLst>
            <pc:docMk/>
            <pc:sldMk cId="2866332653" sldId="367"/>
            <ac:spMk id="4" creationId="{BF63DB3C-1A41-19D9-F597-D34EBA04F4F1}"/>
          </ac:spMkLst>
        </pc:spChg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5" creationId="{8FFDEBC4-3533-8B77-03B0-23908FB2E2EE}"/>
          </ac:spMkLst>
        </pc:spChg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7" creationId="{11ADC836-6255-94E3-4F16-95DF9A09BDAE}"/>
          </ac:spMkLst>
        </pc:spChg>
        <pc:picChg chg="mod">
          <ac:chgData name="Joel Aumedes Serrano" userId="6a34e1d1-8959-4b94-8952-9eab8c961e01" providerId="ADAL" clId="{85966030-3BA9-4530-BF44-2072908DB78F}" dt="2023-03-27T09:35:05.883" v="309" actId="962"/>
          <ac:picMkLst>
            <pc:docMk/>
            <pc:sldMk cId="2866332653" sldId="367"/>
            <ac:picMk id="12" creationId="{007419C6-0E64-D5F2-DD74-83901ACC1503}"/>
          </ac:picMkLst>
        </pc:picChg>
      </pc:sldChg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1275020924" sldId="368"/>
        </pc:sldMkLst>
      </pc:sldChg>
      <pc:sldChg chg="addSp modSp mod modTransition modAnim">
        <pc:chgData name="Joel Aumedes Serrano" userId="6a34e1d1-8959-4b94-8952-9eab8c961e01" providerId="ADAL" clId="{85966030-3BA9-4530-BF44-2072908DB78F}" dt="2023-03-27T09:30:01.231" v="253"/>
        <pc:sldMkLst>
          <pc:docMk/>
          <pc:sldMk cId="2562493952" sldId="369"/>
        </pc:sldMkLst>
        <pc:spChg chg="add mod">
          <ac:chgData name="Joel Aumedes Serrano" userId="6a34e1d1-8959-4b94-8952-9eab8c961e01" providerId="ADAL" clId="{85966030-3BA9-4530-BF44-2072908DB78F}" dt="2023-03-27T09:22:47.606" v="36" actId="13822"/>
          <ac:spMkLst>
            <pc:docMk/>
            <pc:sldMk cId="2562493952" sldId="369"/>
            <ac:spMk id="26" creationId="{7FF9E5DA-9AF7-81CD-0D5B-65708B0EB21B}"/>
          </ac:spMkLst>
        </pc:spChg>
        <pc:picChg chg="add mod">
          <ac:chgData name="Joel Aumedes Serrano" userId="6a34e1d1-8959-4b94-8952-9eab8c961e01" providerId="ADAL" clId="{85966030-3BA9-4530-BF44-2072908DB78F}" dt="2023-03-27T09:22:21.884" v="33" actId="1076"/>
          <ac:picMkLst>
            <pc:docMk/>
            <pc:sldMk cId="2562493952" sldId="369"/>
            <ac:picMk id="17" creationId="{E4810A8D-F74C-07D2-7810-4F0F3F839556}"/>
          </ac:picMkLst>
        </pc:picChg>
        <pc:picChg chg="add mod modCrop">
          <ac:chgData name="Joel Aumedes Serrano" userId="6a34e1d1-8959-4b94-8952-9eab8c961e01" providerId="ADAL" clId="{85966030-3BA9-4530-BF44-2072908DB78F}" dt="2023-03-27T09:20:27.468" v="15" actId="1076"/>
          <ac:picMkLst>
            <pc:docMk/>
            <pc:sldMk cId="2562493952" sldId="369"/>
            <ac:picMk id="19" creationId="{2ECB6963-7FA7-FE17-9588-53ADEFFF66C2}"/>
          </ac:picMkLst>
        </pc:picChg>
        <pc:picChg chg="add mod">
          <ac:chgData name="Joel Aumedes Serrano" userId="6a34e1d1-8959-4b94-8952-9eab8c961e01" providerId="ADAL" clId="{85966030-3BA9-4530-BF44-2072908DB78F}" dt="2023-03-27T09:20:40.532" v="21" actId="14100"/>
          <ac:picMkLst>
            <pc:docMk/>
            <pc:sldMk cId="2562493952" sldId="369"/>
            <ac:picMk id="21" creationId="{3B7181BE-BAFF-4A2C-D18E-D47F2E8304F9}"/>
          </ac:picMkLst>
        </pc:picChg>
        <pc:picChg chg="add mod">
          <ac:chgData name="Joel Aumedes Serrano" userId="6a34e1d1-8959-4b94-8952-9eab8c961e01" providerId="ADAL" clId="{85966030-3BA9-4530-BF44-2072908DB78F}" dt="2023-03-27T09:21:38.485" v="26" actId="1076"/>
          <ac:picMkLst>
            <pc:docMk/>
            <pc:sldMk cId="2562493952" sldId="369"/>
            <ac:picMk id="23" creationId="{659C680C-681E-CA8D-ED52-6C0ED5B5A987}"/>
          </ac:picMkLst>
        </pc:picChg>
        <pc:picChg chg="add mod">
          <ac:chgData name="Joel Aumedes Serrano" userId="6a34e1d1-8959-4b94-8952-9eab8c961e01" providerId="ADAL" clId="{85966030-3BA9-4530-BF44-2072908DB78F}" dt="2023-03-27T09:22:17.643" v="31" actId="1076"/>
          <ac:picMkLst>
            <pc:docMk/>
            <pc:sldMk cId="2562493952" sldId="369"/>
            <ac:picMk id="25" creationId="{3A228900-E378-EB14-820E-D93028288EBE}"/>
          </ac:picMkLst>
        </pc:picChg>
      </pc:sldChg>
      <pc:sldChg chg="addSp delSp modSp new mod modTransition modClrScheme chgLayout">
        <pc:chgData name="Joel Aumedes Serrano" userId="6a34e1d1-8959-4b94-8952-9eab8c961e01" providerId="ADAL" clId="{85966030-3BA9-4530-BF44-2072908DB78F}" dt="2023-03-27T09:34:01.841" v="303" actId="1076"/>
        <pc:sldMkLst>
          <pc:docMk/>
          <pc:sldMk cId="3459269997" sldId="370"/>
        </pc:sldMkLst>
        <pc:spChg chg="del mod ord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2" creationId="{0AAA520C-DDCF-E80F-63F5-5CC07B44F845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3" creationId="{FF67599E-C20B-A876-ED02-CB3A46A7DA71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4" creationId="{84A5F03C-F5D2-E152-16D3-DDB50792B4FA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5" creationId="{86E9830D-94ED-63E9-E5CD-304B9DB00602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6" creationId="{FD250124-2D95-E2DE-A001-33435400D16B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7" creationId="{66213302-12D0-8AA7-B2BB-9A794F93B4E6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8" creationId="{D8EF1652-5505-00E6-D7CD-F77671BE1332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9" creationId="{24D8D526-E61C-15F1-08C0-A9ADBB74C111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0" creationId="{A9E85851-221F-9CCE-2349-EC90A033883B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1" creationId="{DB5EA1A3-4D83-19FA-E462-2DBD8A2B0625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2" creationId="{7900202D-7CE0-D7B8-031F-3E900A702FCC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3" creationId="{E76F9C4A-B09E-2DEF-C9B0-B97AC6583A79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4" creationId="{23F5890C-E5E1-D7C4-10D6-76F5A5655D3F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5" creationId="{2A199A00-7DEF-1B1E-8B4B-5EB3296A8EF7}"/>
          </ac:spMkLst>
        </pc:spChg>
        <pc:spChg chg="add del mod ord">
          <ac:chgData name="Joel Aumedes Serrano" userId="6a34e1d1-8959-4b94-8952-9eab8c961e01" providerId="ADAL" clId="{85966030-3BA9-4530-BF44-2072908DB78F}" dt="2023-03-27T09:32:25.826" v="257" actId="478"/>
          <ac:spMkLst>
            <pc:docMk/>
            <pc:sldMk cId="3459269997" sldId="370"/>
            <ac:spMk id="16" creationId="{443054B9-E00B-D2F5-F7C2-8B4272C40270}"/>
          </ac:spMkLst>
        </pc:spChg>
        <pc:spChg chg="add del mod ord">
          <ac:chgData name="Joel Aumedes Serrano" userId="6a34e1d1-8959-4b94-8952-9eab8c961e01" providerId="ADAL" clId="{85966030-3BA9-4530-BF44-2072908DB78F}" dt="2023-03-27T09:32:21.094" v="254" actId="931"/>
          <ac:spMkLst>
            <pc:docMk/>
            <pc:sldMk cId="3459269997" sldId="370"/>
            <ac:spMk id="17" creationId="{3CD808FA-4C93-2A1C-11C5-68C0AE568633}"/>
          </ac:spMkLst>
        </pc:spChg>
        <pc:spChg chg="add del mod">
          <ac:chgData name="Joel Aumedes Serrano" userId="6a34e1d1-8959-4b94-8952-9eab8c961e01" providerId="ADAL" clId="{85966030-3BA9-4530-BF44-2072908DB78F}" dt="2023-03-27T09:32:33.652" v="261" actId="478"/>
          <ac:spMkLst>
            <pc:docMk/>
            <pc:sldMk cId="3459269997" sldId="370"/>
            <ac:spMk id="21" creationId="{1635F9FF-9708-FA5B-6295-F325D8E04788}"/>
          </ac:spMkLst>
        </pc:spChg>
        <pc:spChg chg="add del mod">
          <ac:chgData name="Joel Aumedes Serrano" userId="6a34e1d1-8959-4b94-8952-9eab8c961e01" providerId="ADAL" clId="{85966030-3BA9-4530-BF44-2072908DB78F}" dt="2023-03-27T09:32:54.060" v="268" actId="478"/>
          <ac:spMkLst>
            <pc:docMk/>
            <pc:sldMk cId="3459269997" sldId="370"/>
            <ac:spMk id="24" creationId="{67F76B97-5685-FB10-D2A1-44B3D07F9ABE}"/>
          </ac:spMkLst>
        </pc:spChg>
        <pc:spChg chg="add del">
          <ac:chgData name="Joel Aumedes Serrano" userId="6a34e1d1-8959-4b94-8952-9eab8c961e01" providerId="ADAL" clId="{85966030-3BA9-4530-BF44-2072908DB78F}" dt="2023-03-27T09:32:54.949" v="269" actId="478"/>
          <ac:spMkLst>
            <pc:docMk/>
            <pc:sldMk cId="3459269997" sldId="370"/>
            <ac:spMk id="27" creationId="{75CCC7D1-29E2-43FF-2A45-FBD5EE57B552}"/>
          </ac:spMkLst>
        </pc:spChg>
        <pc:spChg chg="add mod ord">
          <ac:chgData name="Joel Aumedes Serrano" userId="6a34e1d1-8959-4b94-8952-9eab8c961e01" providerId="ADAL" clId="{85966030-3BA9-4530-BF44-2072908DB78F}" dt="2023-03-27T09:33:29.381" v="280" actId="171"/>
          <ac:spMkLst>
            <pc:docMk/>
            <pc:sldMk cId="3459269997" sldId="370"/>
            <ac:spMk id="28" creationId="{862927EA-7068-ACCD-A321-3C50F754E58C}"/>
          </ac:spMkLst>
        </pc:spChg>
        <pc:spChg chg="add mod">
          <ac:chgData name="Joel Aumedes Serrano" userId="6a34e1d1-8959-4b94-8952-9eab8c961e01" providerId="ADAL" clId="{85966030-3BA9-4530-BF44-2072908DB78F}" dt="2023-03-27T09:34:01.841" v="303" actId="1076"/>
          <ac:spMkLst>
            <pc:docMk/>
            <pc:sldMk cId="3459269997" sldId="370"/>
            <ac:spMk id="29" creationId="{4B51E85F-B9CD-69DA-C235-3222CCD07D99}"/>
          </ac:spMkLst>
        </pc:spChg>
        <pc:picChg chg="add del mod">
          <ac:chgData name="Joel Aumedes Serrano" userId="6a34e1d1-8959-4b94-8952-9eab8c961e01" providerId="ADAL" clId="{85966030-3BA9-4530-BF44-2072908DB78F}" dt="2023-03-27T09:32:32.243" v="260" actId="21"/>
          <ac:picMkLst>
            <pc:docMk/>
            <pc:sldMk cId="3459269997" sldId="370"/>
            <ac:picMk id="19" creationId="{19FB0AA7-0DC6-EDF8-6D65-6F80585CE2F5}"/>
          </ac:picMkLst>
        </pc:picChg>
        <pc:picChg chg="add del mod ord">
          <ac:chgData name="Joel Aumedes Serrano" userId="6a34e1d1-8959-4b94-8952-9eab8c961e01" providerId="ADAL" clId="{85966030-3BA9-4530-BF44-2072908DB78F}" dt="2023-03-27T09:32:53.219" v="267" actId="478"/>
          <ac:picMkLst>
            <pc:docMk/>
            <pc:sldMk cId="3459269997" sldId="370"/>
            <ac:picMk id="22" creationId="{A201E835-112B-54D6-9004-94D047A1B28F}"/>
          </ac:picMkLst>
        </pc:picChg>
        <pc:picChg chg="add mod">
          <ac:chgData name="Joel Aumedes Serrano" userId="6a34e1d1-8959-4b94-8952-9eab8c961e01" providerId="ADAL" clId="{85966030-3BA9-4530-BF44-2072908DB78F}" dt="2023-03-27T09:33:39.090" v="281" actId="1076"/>
          <ac:picMkLst>
            <pc:docMk/>
            <pc:sldMk cId="3459269997" sldId="370"/>
            <ac:picMk id="26" creationId="{86DFF9DD-3BDD-6745-BA41-AA8959077728}"/>
          </ac:picMkLst>
        </pc:picChg>
      </pc:sldChg>
      <pc:sldChg chg="addSp delSp modSp new mod modTransition modClrScheme chgLayout">
        <pc:chgData name="Joel Aumedes Serrano" userId="6a34e1d1-8959-4b94-8952-9eab8c961e01" providerId="ADAL" clId="{85966030-3BA9-4530-BF44-2072908DB78F}" dt="2023-03-27T09:29:26.744" v="244"/>
        <pc:sldMkLst>
          <pc:docMk/>
          <pc:sldMk cId="2214893320" sldId="371"/>
        </pc:sldMkLst>
        <pc:spChg chg="mod ord">
          <ac:chgData name="Joel Aumedes Serrano" userId="6a34e1d1-8959-4b94-8952-9eab8c961e01" providerId="ADAL" clId="{85966030-3BA9-4530-BF44-2072908DB78F}" dt="2023-03-27T09:24:36.931" v="72" actId="14100"/>
          <ac:spMkLst>
            <pc:docMk/>
            <pc:sldMk cId="2214893320" sldId="371"/>
            <ac:spMk id="2" creationId="{B225050E-AECE-658C-24AA-E31A22B8C0D4}"/>
          </ac:spMkLst>
        </pc:spChg>
        <pc:spChg chg="del 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3" creationId="{CBEAC22A-704A-CF69-C0C3-6A8D8EF77EA4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4" creationId="{EE1C8934-B6F6-A7D3-FF64-91EE97B5E63D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5" creationId="{7331F7F3-FC54-2636-DF65-5A6CEB8578D3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6" creationId="{0F1CBC8A-18E9-BA95-C1FE-8F1DBF2470ED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7" creationId="{27ADFC52-C69F-D477-6B6A-F59E515C6A16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8" creationId="{B87AE7D6-B8C1-BC80-A5EE-7475A7EAEDC6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9" creationId="{B91AD8B3-3C4D-D8A7-9F7C-3E3713ADC199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0" creationId="{FD4D8E53-4453-2F1D-D47C-E2B407B4369C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1" creationId="{4CECBF72-278D-B370-1CFA-0EBAC2C13840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2" creationId="{F397DCEE-4147-9C4D-F085-3E2EBF3E117E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3" creationId="{B5646E42-1F41-0239-0CAF-93E707A3AD9C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4" creationId="{DEA61D49-DC02-3E31-85C2-9C33979F38B4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5" creationId="{6997629A-E0FB-0842-741D-1634F365F187}"/>
          </ac:spMkLst>
        </pc:spChg>
        <pc:spChg chg="add del mod ord">
          <ac:chgData name="Joel Aumedes Serrano" userId="6a34e1d1-8959-4b94-8952-9eab8c961e01" providerId="ADAL" clId="{85966030-3BA9-4530-BF44-2072908DB78F}" dt="2023-03-27T09:25:24.299" v="73" actId="1032"/>
          <ac:spMkLst>
            <pc:docMk/>
            <pc:sldMk cId="2214893320" sldId="371"/>
            <ac:spMk id="16" creationId="{5B301D08-BDEA-772C-F19D-FB8024FAB2EC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19" creationId="{9865B0C7-52E5-2152-7D0F-2557BC0FE957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0" creationId="{A51F2B72-ACB8-DBE5-0C04-8CFAFD794A02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1" creationId="{83D2ECD2-ADA1-FBC7-7EDE-63B7F1ACBDF6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2" creationId="{0DC9BEA3-29D8-29F6-643F-3DCF330B9B80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3" creationId="{1A2A96DD-2BB6-B8F5-5425-3A87DCBEC447}"/>
          </ac:spMkLst>
        </pc:spChg>
        <pc:spChg chg="mod">
          <ac:chgData name="Joel Aumedes Serrano" userId="6a34e1d1-8959-4b94-8952-9eab8c961e01" providerId="ADAL" clId="{85966030-3BA9-4530-BF44-2072908DB78F}" dt="2023-03-27T09:29:00.920" v="240" actId="207"/>
          <ac:spMkLst>
            <pc:docMk/>
            <pc:sldMk cId="2214893320" sldId="371"/>
            <ac:spMk id="24" creationId="{79C63155-572E-AC85-700F-EE86924FC890}"/>
          </ac:spMkLst>
        </pc:spChg>
        <pc:spChg chg="mod">
          <ac:chgData name="Joel Aumedes Serrano" userId="6a34e1d1-8959-4b94-8952-9eab8c961e01" providerId="ADAL" clId="{85966030-3BA9-4530-BF44-2072908DB78F}" dt="2023-03-27T09:29:00.920" v="240" actId="207"/>
          <ac:spMkLst>
            <pc:docMk/>
            <pc:sldMk cId="2214893320" sldId="371"/>
            <ac:spMk id="25" creationId="{837CA10D-E821-BA27-E345-96D91C917109}"/>
          </ac:spMkLst>
        </pc:spChg>
        <pc:spChg chg="add mod">
          <ac:chgData name="Joel Aumedes Serrano" userId="6a34e1d1-8959-4b94-8952-9eab8c961e01" providerId="ADAL" clId="{85966030-3BA9-4530-BF44-2072908DB78F}" dt="2023-03-27T09:29:13.968" v="241" actId="207"/>
          <ac:spMkLst>
            <pc:docMk/>
            <pc:sldMk cId="2214893320" sldId="371"/>
            <ac:spMk id="26" creationId="{3B7D5275-4BFE-5948-11AA-56629D6CDC1A}"/>
          </ac:spMkLst>
        </pc:spChg>
        <pc:spChg chg="add mod">
          <ac:chgData name="Joel Aumedes Serrano" userId="6a34e1d1-8959-4b94-8952-9eab8c961e01" providerId="ADAL" clId="{85966030-3BA9-4530-BF44-2072908DB78F}" dt="2023-03-27T09:29:13.968" v="241" actId="207"/>
          <ac:spMkLst>
            <pc:docMk/>
            <pc:sldMk cId="2214893320" sldId="371"/>
            <ac:spMk id="27" creationId="{91DF3926-A91E-58D9-861B-01C4F6CC1056}"/>
          </ac:spMkLst>
        </pc:spChg>
        <pc:grpChg chg="mod">
          <ac:chgData name="Joel Aumedes Serrano" userId="6a34e1d1-8959-4b94-8952-9eab8c961e01" providerId="ADAL" clId="{85966030-3BA9-4530-BF44-2072908DB78F}" dt="2023-03-27T09:26:37.792" v="138" actId="18245"/>
          <ac:grpSpMkLst>
            <pc:docMk/>
            <pc:sldMk cId="2214893320" sldId="371"/>
            <ac:grpSpMk id="18" creationId="{EDFC03C2-7FAF-319F-C67B-6E612C25558D}"/>
          </ac:grpSpMkLst>
        </pc:grpChg>
        <pc:graphicFrameChg chg="add del mod modGraphic">
          <ac:chgData name="Joel Aumedes Serrano" userId="6a34e1d1-8959-4b94-8952-9eab8c961e01" providerId="ADAL" clId="{85966030-3BA9-4530-BF44-2072908DB78F}" dt="2023-03-27T09:26:37.792" v="138" actId="18245"/>
          <ac:graphicFrameMkLst>
            <pc:docMk/>
            <pc:sldMk cId="2214893320" sldId="371"/>
            <ac:graphicFrameMk id="17" creationId="{3D33F61B-0E77-DC34-D528-6908F3AC9A59}"/>
          </ac:graphicFrameMkLst>
        </pc:graphicFrameChg>
      </pc:sldChg>
      <pc:sldMasterChg chg="modTransition modSldLayout">
        <pc:chgData name="Joel Aumedes Serrano" userId="6a34e1d1-8959-4b94-8952-9eab8c961e01" providerId="ADAL" clId="{85966030-3BA9-4530-BF44-2072908DB78F}" dt="2023-03-27T09:29:26.744" v="244"/>
        <pc:sldMasterMkLst>
          <pc:docMk/>
          <pc:sldMasterMk cId="3515892240" sldId="2147483658"/>
        </pc:sldMasterMkLst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027108532" sldId="2147483659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073769527" sldId="2147483671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357889184" sldId="214748367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065862895" sldId="2147483673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996362460" sldId="2147483676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986155231" sldId="2147483677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401310734" sldId="2147483684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550425395" sldId="2147483685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4227948718" sldId="2147483688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06013587" sldId="214748369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4093066419" sldId="2147483693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676353172" sldId="2147483694"/>
          </pc:sldLayoutMkLst>
        </pc:sldLayoutChg>
      </pc:sldMasterChg>
    </pc:docChg>
  </pc:docChgLst>
  <pc:docChgLst>
    <pc:chgData name="Alejandro Clavera Poza" userId="S::acp36@alumnes.udl.cat::6bebd3c9-e928-4584-811d-3dbb062be445" providerId="AD" clId="Web-{3FFFE556-852E-47EE-A3F3-FB9DCC2DF359}"/>
    <pc:docChg chg="modSld">
      <pc:chgData name="Alejandro Clavera Poza" userId="S::acp36@alumnes.udl.cat::6bebd3c9-e928-4584-811d-3dbb062be445" providerId="AD" clId="Web-{3FFFE556-852E-47EE-A3F3-FB9DCC2DF359}" dt="2023-04-26T08:10:55.380" v="2" actId="20577"/>
      <pc:docMkLst>
        <pc:docMk/>
      </pc:docMkLst>
      <pc:sldChg chg="modSp">
        <pc:chgData name="Alejandro Clavera Poza" userId="S::acp36@alumnes.udl.cat::6bebd3c9-e928-4584-811d-3dbb062be445" providerId="AD" clId="Web-{3FFFE556-852E-47EE-A3F3-FB9DCC2DF359}" dt="2023-04-26T08:10:55.380" v="2" actId="20577"/>
        <pc:sldMkLst>
          <pc:docMk/>
          <pc:sldMk cId="565598027" sldId="351"/>
        </pc:sldMkLst>
        <pc:spChg chg="mod">
          <ac:chgData name="Alejandro Clavera Poza" userId="S::acp36@alumnes.udl.cat::6bebd3c9-e928-4584-811d-3dbb062be445" providerId="AD" clId="Web-{3FFFE556-852E-47EE-A3F3-FB9DCC2DF359}" dt="2023-04-26T08:10:55.380" v="2" actId="20577"/>
          <ac:spMkLst>
            <pc:docMk/>
            <pc:sldMk cId="565598027" sldId="351"/>
            <ac:spMk id="17" creationId="{3A0D4386-3818-21E7-F202-CA7D4D99BC3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4_50F2170A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3200"/>
              <a:t>Costs, Earnings And Difference over 3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ln>
                <a:noFill/>
              </a:ln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Full1!$B$1</c:f>
              <c:strCache>
                <c:ptCount val="1"/>
                <c:pt idx="0">
                  <c:v>Costs</c:v>
                </c:pt>
              </c:strCache>
            </c:strRef>
          </c:tx>
          <c:spPr>
            <a:ln w="28575" cap="rnd">
              <a:solidFill>
                <a:srgbClr val="FF7C80"/>
              </a:solidFill>
              <a:round/>
            </a:ln>
            <a:effectLst/>
          </c:spPr>
          <c:marker>
            <c:symbol val="none"/>
          </c:marker>
          <c:cat>
            <c:strRef>
              <c:f>Full1!$A$2:$A$4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Full1!$B$2:$B$4</c:f>
              <c:numCache>
                <c:formatCode>#,##0.00\ "€"</c:formatCode>
                <c:ptCount val="3"/>
                <c:pt idx="0">
                  <c:v>178000</c:v>
                </c:pt>
                <c:pt idx="1">
                  <c:v>117500</c:v>
                </c:pt>
                <c:pt idx="2">
                  <c:v>77500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74-437E-B348-41E444BF1FC6}"/>
            </c:ext>
          </c:extLst>
        </c:ser>
        <c:ser>
          <c:idx val="1"/>
          <c:order val="1"/>
          <c:tx>
            <c:strRef>
              <c:f>Full1!$C$1</c:f>
              <c:strCache>
                <c:ptCount val="1"/>
                <c:pt idx="0">
                  <c:v>Earnings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Full1!$A$2:$A$4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Full1!$C$2:$C$4</c:f>
              <c:numCache>
                <c:formatCode>#,##0.00\ "€"</c:formatCode>
                <c:ptCount val="3"/>
                <c:pt idx="0">
                  <c:v>67800</c:v>
                </c:pt>
                <c:pt idx="1">
                  <c:v>166800</c:v>
                </c:pt>
                <c:pt idx="2">
                  <c:v>296400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74-437E-B348-41E444BF1FC6}"/>
            </c:ext>
          </c:extLst>
        </c:ser>
        <c:ser>
          <c:idx val="2"/>
          <c:order val="2"/>
          <c:tx>
            <c:strRef>
              <c:f>Full1!$D$1</c:f>
              <c:strCache>
                <c:ptCount val="1"/>
                <c:pt idx="0">
                  <c:v>Total Difference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Full1!$A$2:$A$4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Full1!$D$2:$D$4</c:f>
              <c:numCache>
                <c:formatCode>#,##0.00\ "€"</c:formatCode>
                <c:ptCount val="3"/>
                <c:pt idx="0">
                  <c:v>-110200</c:v>
                </c:pt>
                <c:pt idx="1">
                  <c:v>-60900</c:v>
                </c:pt>
                <c:pt idx="2">
                  <c:v>158000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C74-437E-B348-41E444BF1FC6}"/>
            </c:ext>
          </c:extLst>
        </c:ser>
        <c:ser>
          <c:idx val="3"/>
          <c:order val="3"/>
          <c:tx>
            <c:strRef>
              <c:f>Full1!$E$1</c:f>
              <c:strCache>
                <c:ptCount val="1"/>
                <c:pt idx="0">
                  <c:v>Zero</c:v>
                </c:pt>
              </c:strCache>
            </c:strRef>
          </c:tx>
          <c:spPr>
            <a:ln w="28575" cap="rnd">
              <a:solidFill>
                <a:schemeClr val="bg1">
                  <a:alpha val="46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Full1!$A$2:$A$4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Full1!$E$2:$E$4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C74-437E-B348-41E444BF1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087184"/>
        <c:axId val="145087664"/>
      </c:lineChart>
      <c:catAx>
        <c:axId val="14508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087664"/>
        <c:crosses val="autoZero"/>
        <c:auto val="1"/>
        <c:lblAlgn val="ctr"/>
        <c:lblOffset val="100"/>
        <c:noMultiLvlLbl val="0"/>
      </c:catAx>
      <c:valAx>
        <c:axId val="14508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#,##0.0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08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ln>
                <a:noFill/>
              </a:ln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4B4081-B2A8-4300-9E34-C7E4CB8A6639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8A601A-7E1B-4702-B6E9-AB3D6C3B0C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Analyse the technological plan of the CampManager company</a:t>
          </a:r>
          <a:endParaRPr lang="en-US" sz="2400" b="0">
            <a:solidFill>
              <a:schemeClr val="bg1"/>
            </a:solidFill>
          </a:endParaRPr>
        </a:p>
      </dgm:t>
    </dgm:pt>
    <dgm:pt modelId="{B07F0C9C-8BF4-416A-B16D-5F5010C28DB5}" type="parTrans" cxnId="{6C00AA08-2348-42E4-8F0A-E060D7CC0FD2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D77E8618-E105-4824-924D-E3798AE77F05}" type="sibTrans" cxnId="{6C00AA08-2348-42E4-8F0A-E060D7CC0FD2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F83FD0F5-7952-4B34-BB75-18DB1C554D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Study how to use ICT to achieve the objectives</a:t>
          </a:r>
          <a:endParaRPr lang="en-US" sz="2400" b="0">
            <a:solidFill>
              <a:schemeClr val="bg1"/>
            </a:solidFill>
          </a:endParaRPr>
        </a:p>
      </dgm:t>
    </dgm:pt>
    <dgm:pt modelId="{990507A5-FA7A-4EB8-B424-B6A24193C9ED}" type="parTrans" cxnId="{2AC2C5E2-A7C5-448D-97A9-6F1E2DE3EECE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5C4C523C-E0FC-441B-BEBC-7734BE3EB4D0}" type="sibTrans" cxnId="{2AC2C5E2-A7C5-448D-97A9-6F1E2DE3EECE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57CE607D-52F5-48AB-B85D-D436DDCFE0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Internal and external ICT situation of the company</a:t>
          </a:r>
          <a:endParaRPr lang="en-US" sz="2400" b="0">
            <a:solidFill>
              <a:schemeClr val="bg1"/>
            </a:solidFill>
          </a:endParaRPr>
        </a:p>
      </dgm:t>
    </dgm:pt>
    <dgm:pt modelId="{6492113C-0883-44EC-AA98-AE9748103E72}" type="parTrans" cxnId="{57C57604-CB66-46DD-B988-D338D529826B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AC98672A-6F7C-4577-8AEB-6ED6E61B245D}" type="sibTrans" cxnId="{57C57604-CB66-46DD-B988-D338D529826B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9A982784-733C-48F9-B7E1-E0A73AEA8B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More technological resources are needed</a:t>
          </a:r>
          <a:endParaRPr lang="en-US" sz="2400" b="0">
            <a:solidFill>
              <a:schemeClr val="bg1"/>
            </a:solidFill>
          </a:endParaRPr>
        </a:p>
      </dgm:t>
    </dgm:pt>
    <dgm:pt modelId="{EB0EC4D8-5C39-4D86-A01C-4F4D0F78E151}" type="parTrans" cxnId="{1353FE82-AE78-418A-8750-30807BDAC786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9A2A3B0C-1AB9-4383-B349-176FD0BEE914}" type="sibTrans" cxnId="{1353FE82-AE78-418A-8750-30807BDAC786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4B753DBB-E324-41C8-BEAF-201BF43090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Reorientation Strategy</a:t>
          </a:r>
          <a:endParaRPr lang="en-US" sz="2400" b="0">
            <a:solidFill>
              <a:schemeClr val="bg1"/>
            </a:solidFill>
          </a:endParaRPr>
        </a:p>
      </dgm:t>
    </dgm:pt>
    <dgm:pt modelId="{1543D4FE-1EA0-445D-A4B8-E8D5DBD37583}" type="parTrans" cxnId="{D00E9B36-5144-4637-9B4C-807A79A316E0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DA7B4F7E-F0C9-4E6C-896F-2DBA3C765D3F}" type="sibTrans" cxnId="{D00E9B36-5144-4637-9B4C-807A79A316E0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DA78F163-A6C7-4F83-AC2B-17BAC38F21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1">
              <a:solidFill>
                <a:schemeClr val="bg1"/>
              </a:solidFill>
            </a:rPr>
            <a:t>Cybersecurity</a:t>
          </a:r>
          <a:endParaRPr lang="en-US" sz="2000" b="0" i="1">
            <a:solidFill>
              <a:schemeClr val="bg1"/>
            </a:solidFill>
          </a:endParaRPr>
        </a:p>
      </dgm:t>
    </dgm:pt>
    <dgm:pt modelId="{63C10099-1A37-42B5-A3D0-E43E81B4BB12}" type="parTrans" cxnId="{9F31C42A-A35C-497D-96E8-1025983120F1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B76D2CA5-E179-4ADA-885A-378C13C1D301}" type="sibTrans" cxnId="{9F31C42A-A35C-497D-96E8-1025983120F1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D4B11B73-8E13-4077-A436-6EE26939A1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1">
              <a:solidFill>
                <a:schemeClr val="bg1"/>
              </a:solidFill>
            </a:rPr>
            <a:t>New Communication Methods</a:t>
          </a:r>
          <a:endParaRPr lang="en-US" sz="2000" b="0" i="1">
            <a:solidFill>
              <a:schemeClr val="bg1"/>
            </a:solidFill>
          </a:endParaRPr>
        </a:p>
      </dgm:t>
    </dgm:pt>
    <dgm:pt modelId="{2A98BB31-37CC-45AE-AC5E-F908D5CF1569}" type="parTrans" cxnId="{BB5A64EB-0D93-40B4-9658-E89A8B838F42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12FD8680-560A-4ED6-91DB-F01D824D0B08}" type="sibTrans" cxnId="{BB5A64EB-0D93-40B4-9658-E89A8B838F42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381B7AFC-262A-4F84-843E-E8EA27B926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="0" i="1">
              <a:solidFill>
                <a:schemeClr val="bg1"/>
              </a:solidFill>
            </a:rPr>
            <a:t>AI</a:t>
          </a:r>
          <a:endParaRPr lang="en-US" sz="2000" b="0" i="1">
            <a:solidFill>
              <a:schemeClr val="bg1"/>
            </a:solidFill>
          </a:endParaRPr>
        </a:p>
      </dgm:t>
    </dgm:pt>
    <dgm:pt modelId="{A3847160-08A5-4236-83C2-99D2C62EF7A0}" type="parTrans" cxnId="{466876EA-9E93-4977-9C72-A46ED5092CAA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E1ECEF89-12CA-4213-B9A1-49310CA95CED}" type="sibTrans" cxnId="{466876EA-9E93-4977-9C72-A46ED5092CAA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A56BF6DB-30B2-44C7-87E6-D09270955B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>
              <a:solidFill>
                <a:schemeClr val="bg1"/>
              </a:solidFill>
            </a:rPr>
            <a:t>Analysis of costs and earnings</a:t>
          </a:r>
          <a:endParaRPr lang="en-US" sz="2400" b="0">
            <a:solidFill>
              <a:schemeClr val="bg1"/>
            </a:solidFill>
          </a:endParaRPr>
        </a:p>
      </dgm:t>
    </dgm:pt>
    <dgm:pt modelId="{64B20745-9482-48EA-BC6E-77930D9F9407}" type="parTrans" cxnId="{34325A2F-0BBF-4873-B158-847B88287E4A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B4EA0779-D5FC-4E9E-8226-EACDB9234F22}" type="sibTrans" cxnId="{34325A2F-0BBF-4873-B158-847B88287E4A}">
      <dgm:prSet/>
      <dgm:spPr/>
      <dgm:t>
        <a:bodyPr/>
        <a:lstStyle/>
        <a:p>
          <a:endParaRPr lang="en-US" b="0">
            <a:solidFill>
              <a:schemeClr val="bg1"/>
            </a:solidFill>
          </a:endParaRPr>
        </a:p>
      </dgm:t>
    </dgm:pt>
    <dgm:pt modelId="{BA10E30C-C583-407B-BE91-FB8B4DB7BEF9}" type="pres">
      <dgm:prSet presAssocID="{FD4B4081-B2A8-4300-9E34-C7E4CB8A6639}" presName="root" presStyleCnt="0">
        <dgm:presLayoutVars>
          <dgm:dir/>
          <dgm:resizeHandles val="exact"/>
        </dgm:presLayoutVars>
      </dgm:prSet>
      <dgm:spPr/>
    </dgm:pt>
    <dgm:pt modelId="{19A34E3A-926E-43E8-807D-604BC35D7D1E}" type="pres">
      <dgm:prSet presAssocID="{2B8A601A-7E1B-4702-B6E9-AB3D6C3B0CDB}" presName="compNode" presStyleCnt="0"/>
      <dgm:spPr/>
    </dgm:pt>
    <dgm:pt modelId="{4AA9F445-E362-4A94-9FC2-CE07C191659D}" type="pres">
      <dgm:prSet presAssocID="{2B8A601A-7E1B-4702-B6E9-AB3D6C3B0CDB}" presName="bgRect" presStyleLbl="bgShp" presStyleIdx="0" presStyleCnt="6"/>
      <dgm:spPr/>
    </dgm:pt>
    <dgm:pt modelId="{6F36EB7A-9160-42D6-AE9A-0947C79F2CF1}" type="pres">
      <dgm:prSet presAssocID="{2B8A601A-7E1B-4702-B6E9-AB3D6C3B0CD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7983024-0AA6-429C-AF6F-38E841B7C29E}" type="pres">
      <dgm:prSet presAssocID="{2B8A601A-7E1B-4702-B6E9-AB3D6C3B0CDB}" presName="spaceRect" presStyleCnt="0"/>
      <dgm:spPr/>
    </dgm:pt>
    <dgm:pt modelId="{47255AB3-885C-419B-8523-8FE8C5B186DB}" type="pres">
      <dgm:prSet presAssocID="{2B8A601A-7E1B-4702-B6E9-AB3D6C3B0CDB}" presName="parTx" presStyleLbl="revTx" presStyleIdx="0" presStyleCnt="7">
        <dgm:presLayoutVars>
          <dgm:chMax val="0"/>
          <dgm:chPref val="0"/>
        </dgm:presLayoutVars>
      </dgm:prSet>
      <dgm:spPr/>
    </dgm:pt>
    <dgm:pt modelId="{9D23AAD6-A626-40DA-9880-91D7053444B0}" type="pres">
      <dgm:prSet presAssocID="{D77E8618-E105-4824-924D-E3798AE77F05}" presName="sibTrans" presStyleCnt="0"/>
      <dgm:spPr/>
    </dgm:pt>
    <dgm:pt modelId="{65E29406-CCAA-4FD4-89E7-618CBC134B8B}" type="pres">
      <dgm:prSet presAssocID="{F83FD0F5-7952-4B34-BB75-18DB1C554D83}" presName="compNode" presStyleCnt="0"/>
      <dgm:spPr/>
    </dgm:pt>
    <dgm:pt modelId="{AEF88646-D162-4097-A574-13194F75E5A0}" type="pres">
      <dgm:prSet presAssocID="{F83FD0F5-7952-4B34-BB75-18DB1C554D83}" presName="bgRect" presStyleLbl="bgShp" presStyleIdx="1" presStyleCnt="6"/>
      <dgm:spPr/>
    </dgm:pt>
    <dgm:pt modelId="{F67D8AEB-6BFC-463F-9B19-B358C1F3BADD}" type="pres">
      <dgm:prSet presAssocID="{F83FD0F5-7952-4B34-BB75-18DB1C554D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dor"/>
        </a:ext>
      </dgm:extLst>
    </dgm:pt>
    <dgm:pt modelId="{62E8A14E-5401-462C-BF24-330CFD1A6704}" type="pres">
      <dgm:prSet presAssocID="{F83FD0F5-7952-4B34-BB75-18DB1C554D83}" presName="spaceRect" presStyleCnt="0"/>
      <dgm:spPr/>
    </dgm:pt>
    <dgm:pt modelId="{229D3206-38F8-47E9-B643-54560910D39E}" type="pres">
      <dgm:prSet presAssocID="{F83FD0F5-7952-4B34-BB75-18DB1C554D83}" presName="parTx" presStyleLbl="revTx" presStyleIdx="1" presStyleCnt="7">
        <dgm:presLayoutVars>
          <dgm:chMax val="0"/>
          <dgm:chPref val="0"/>
        </dgm:presLayoutVars>
      </dgm:prSet>
      <dgm:spPr/>
    </dgm:pt>
    <dgm:pt modelId="{ADE8A3B0-B47B-4494-8B0A-A4566E90BD2F}" type="pres">
      <dgm:prSet presAssocID="{5C4C523C-E0FC-441B-BEBC-7734BE3EB4D0}" presName="sibTrans" presStyleCnt="0"/>
      <dgm:spPr/>
    </dgm:pt>
    <dgm:pt modelId="{430B3A8C-62C3-43E5-8F9A-040ADAF8BB43}" type="pres">
      <dgm:prSet presAssocID="{57CE607D-52F5-48AB-B85D-D436DDCFE08C}" presName="compNode" presStyleCnt="0"/>
      <dgm:spPr/>
    </dgm:pt>
    <dgm:pt modelId="{3AEACA7E-B2C8-4F6C-A0F8-3CDDA1F8B8BF}" type="pres">
      <dgm:prSet presAssocID="{57CE607D-52F5-48AB-B85D-D436DDCFE08C}" presName="bgRect" presStyleLbl="bgShp" presStyleIdx="2" presStyleCnt="6"/>
      <dgm:spPr/>
    </dgm:pt>
    <dgm:pt modelId="{F1D5105C-4AA1-4595-9D6A-B6C6BA804551}" type="pres">
      <dgm:prSet presAssocID="{57CE607D-52F5-48AB-B85D-D436DDCFE0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s"/>
        </a:ext>
      </dgm:extLst>
    </dgm:pt>
    <dgm:pt modelId="{4D4851DA-91FA-492D-95D0-5D7D27BF00CC}" type="pres">
      <dgm:prSet presAssocID="{57CE607D-52F5-48AB-B85D-D436DDCFE08C}" presName="spaceRect" presStyleCnt="0"/>
      <dgm:spPr/>
    </dgm:pt>
    <dgm:pt modelId="{1E1BB162-10A5-446A-9544-ECE765A58399}" type="pres">
      <dgm:prSet presAssocID="{57CE607D-52F5-48AB-B85D-D436DDCFE08C}" presName="parTx" presStyleLbl="revTx" presStyleIdx="2" presStyleCnt="7">
        <dgm:presLayoutVars>
          <dgm:chMax val="0"/>
          <dgm:chPref val="0"/>
        </dgm:presLayoutVars>
      </dgm:prSet>
      <dgm:spPr/>
    </dgm:pt>
    <dgm:pt modelId="{3077698D-C51C-420A-9CDD-680A4D51B00B}" type="pres">
      <dgm:prSet presAssocID="{AC98672A-6F7C-4577-8AEB-6ED6E61B245D}" presName="sibTrans" presStyleCnt="0"/>
      <dgm:spPr/>
    </dgm:pt>
    <dgm:pt modelId="{5DAAF3EE-C099-40A1-A9CE-181F96E0E660}" type="pres">
      <dgm:prSet presAssocID="{9A982784-733C-48F9-B7E1-E0A73AEA8BD8}" presName="compNode" presStyleCnt="0"/>
      <dgm:spPr/>
    </dgm:pt>
    <dgm:pt modelId="{373517CD-127C-4CF4-B326-0C7D9A88A41E}" type="pres">
      <dgm:prSet presAssocID="{9A982784-733C-48F9-B7E1-E0A73AEA8BD8}" presName="bgRect" presStyleLbl="bgShp" presStyleIdx="3" presStyleCnt="6"/>
      <dgm:spPr/>
    </dgm:pt>
    <dgm:pt modelId="{7B38A93A-E6FA-4D5C-9309-9833DA119384}" type="pres">
      <dgm:prSet presAssocID="{9A982784-733C-48F9-B7E1-E0A73AEA8BD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àtil"/>
        </a:ext>
      </dgm:extLst>
    </dgm:pt>
    <dgm:pt modelId="{21BDC663-8952-4072-B529-3C4A8160D1A0}" type="pres">
      <dgm:prSet presAssocID="{9A982784-733C-48F9-B7E1-E0A73AEA8BD8}" presName="spaceRect" presStyleCnt="0"/>
      <dgm:spPr/>
    </dgm:pt>
    <dgm:pt modelId="{DF668B29-5491-405B-B9DA-F60366AD00C5}" type="pres">
      <dgm:prSet presAssocID="{9A982784-733C-48F9-B7E1-E0A73AEA8BD8}" presName="parTx" presStyleLbl="revTx" presStyleIdx="3" presStyleCnt="7">
        <dgm:presLayoutVars>
          <dgm:chMax val="0"/>
          <dgm:chPref val="0"/>
        </dgm:presLayoutVars>
      </dgm:prSet>
      <dgm:spPr/>
    </dgm:pt>
    <dgm:pt modelId="{A1CE8BAA-3986-46E1-828F-25A4F149CAEC}" type="pres">
      <dgm:prSet presAssocID="{9A2A3B0C-1AB9-4383-B349-176FD0BEE914}" presName="sibTrans" presStyleCnt="0"/>
      <dgm:spPr/>
    </dgm:pt>
    <dgm:pt modelId="{7A4602E1-90E0-4280-9BE5-F3B5B6E14BA7}" type="pres">
      <dgm:prSet presAssocID="{4B753DBB-E324-41C8-BEAF-201BF4309045}" presName="compNode" presStyleCnt="0"/>
      <dgm:spPr/>
    </dgm:pt>
    <dgm:pt modelId="{AC5C19C1-15A7-4DF3-AB0E-D85225220FEE}" type="pres">
      <dgm:prSet presAssocID="{4B753DBB-E324-41C8-BEAF-201BF4309045}" presName="bgRect" presStyleLbl="bgShp" presStyleIdx="4" presStyleCnt="6" custScaleY="218945"/>
      <dgm:spPr/>
    </dgm:pt>
    <dgm:pt modelId="{3D658FAC-8D3E-4EB7-8A8A-EBE1D108AEA2}" type="pres">
      <dgm:prSet presAssocID="{4B753DBB-E324-41C8-BEAF-201BF430904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F43D59-9B56-4778-83AC-C1A85F68050F}" type="pres">
      <dgm:prSet presAssocID="{4B753DBB-E324-41C8-BEAF-201BF4309045}" presName="spaceRect" presStyleCnt="0"/>
      <dgm:spPr/>
    </dgm:pt>
    <dgm:pt modelId="{5988C797-70A0-4AC2-B71B-EACA81D1D055}" type="pres">
      <dgm:prSet presAssocID="{4B753DBB-E324-41C8-BEAF-201BF4309045}" presName="parTx" presStyleLbl="revTx" presStyleIdx="4" presStyleCnt="7">
        <dgm:presLayoutVars>
          <dgm:chMax val="0"/>
          <dgm:chPref val="0"/>
        </dgm:presLayoutVars>
      </dgm:prSet>
      <dgm:spPr/>
    </dgm:pt>
    <dgm:pt modelId="{A4B2249C-0873-4B69-A6B3-1F9CFE0613FF}" type="pres">
      <dgm:prSet presAssocID="{4B753DBB-E324-41C8-BEAF-201BF4309045}" presName="desTx" presStyleLbl="revTx" presStyleIdx="5" presStyleCnt="7">
        <dgm:presLayoutVars/>
      </dgm:prSet>
      <dgm:spPr/>
    </dgm:pt>
    <dgm:pt modelId="{7584D99A-3171-45C1-89D6-B14386979779}" type="pres">
      <dgm:prSet presAssocID="{DA7B4F7E-F0C9-4E6C-896F-2DBA3C765D3F}" presName="sibTrans" presStyleCnt="0"/>
      <dgm:spPr/>
    </dgm:pt>
    <dgm:pt modelId="{951F3209-70FD-4780-B19F-BC59D577705A}" type="pres">
      <dgm:prSet presAssocID="{A56BF6DB-30B2-44C7-87E6-D09270955B3D}" presName="compNode" presStyleCnt="0"/>
      <dgm:spPr/>
    </dgm:pt>
    <dgm:pt modelId="{32BBE7B7-C1FE-4025-8D96-64A1B2012E08}" type="pres">
      <dgm:prSet presAssocID="{A56BF6DB-30B2-44C7-87E6-D09270955B3D}" presName="bgRect" presStyleLbl="bgShp" presStyleIdx="5" presStyleCnt="6"/>
      <dgm:spPr/>
    </dgm:pt>
    <dgm:pt modelId="{E4804C60-7709-4C67-BBCD-B3D8348863E3}" type="pres">
      <dgm:prSet presAssocID="{A56BF6DB-30B2-44C7-87E6-D09270955B3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ers"/>
        </a:ext>
      </dgm:extLst>
    </dgm:pt>
    <dgm:pt modelId="{97D99EAF-435D-4793-AF80-487373F221CF}" type="pres">
      <dgm:prSet presAssocID="{A56BF6DB-30B2-44C7-87E6-D09270955B3D}" presName="spaceRect" presStyleCnt="0"/>
      <dgm:spPr/>
    </dgm:pt>
    <dgm:pt modelId="{9205A941-C67A-4CF2-8420-FD4FCACCDCDA}" type="pres">
      <dgm:prSet presAssocID="{A56BF6DB-30B2-44C7-87E6-D09270955B3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7C57604-CB66-46DD-B988-D338D529826B}" srcId="{FD4B4081-B2A8-4300-9E34-C7E4CB8A6639}" destId="{57CE607D-52F5-48AB-B85D-D436DDCFE08C}" srcOrd="2" destOrd="0" parTransId="{6492113C-0883-44EC-AA98-AE9748103E72}" sibTransId="{AC98672A-6F7C-4577-8AEB-6ED6E61B245D}"/>
    <dgm:cxn modelId="{15140C07-E442-4527-BDEC-5F448AE108E1}" type="presOf" srcId="{57CE607D-52F5-48AB-B85D-D436DDCFE08C}" destId="{1E1BB162-10A5-446A-9544-ECE765A58399}" srcOrd="0" destOrd="0" presId="urn:microsoft.com/office/officeart/2018/2/layout/IconVerticalSolidList"/>
    <dgm:cxn modelId="{6C00AA08-2348-42E4-8F0A-E060D7CC0FD2}" srcId="{FD4B4081-B2A8-4300-9E34-C7E4CB8A6639}" destId="{2B8A601A-7E1B-4702-B6E9-AB3D6C3B0CDB}" srcOrd="0" destOrd="0" parTransId="{B07F0C9C-8BF4-416A-B16D-5F5010C28DB5}" sibTransId="{D77E8618-E105-4824-924D-E3798AE77F05}"/>
    <dgm:cxn modelId="{25B19A13-E0D0-4B23-B3F1-8AFD96F1C492}" type="presOf" srcId="{D4B11B73-8E13-4077-A436-6EE26939A1FE}" destId="{A4B2249C-0873-4B69-A6B3-1F9CFE0613FF}" srcOrd="0" destOrd="1" presId="urn:microsoft.com/office/officeart/2018/2/layout/IconVerticalSolidList"/>
    <dgm:cxn modelId="{9F31C42A-A35C-497D-96E8-1025983120F1}" srcId="{4B753DBB-E324-41C8-BEAF-201BF4309045}" destId="{DA78F163-A6C7-4F83-AC2B-17BAC38F2159}" srcOrd="0" destOrd="0" parTransId="{63C10099-1A37-42B5-A3D0-E43E81B4BB12}" sibTransId="{B76D2CA5-E179-4ADA-885A-378C13C1D301}"/>
    <dgm:cxn modelId="{34325A2F-0BBF-4873-B158-847B88287E4A}" srcId="{FD4B4081-B2A8-4300-9E34-C7E4CB8A6639}" destId="{A56BF6DB-30B2-44C7-87E6-D09270955B3D}" srcOrd="5" destOrd="0" parTransId="{64B20745-9482-48EA-BC6E-77930D9F9407}" sibTransId="{B4EA0779-D5FC-4E9E-8226-EACDB9234F22}"/>
    <dgm:cxn modelId="{D00E9B36-5144-4637-9B4C-807A79A316E0}" srcId="{FD4B4081-B2A8-4300-9E34-C7E4CB8A6639}" destId="{4B753DBB-E324-41C8-BEAF-201BF4309045}" srcOrd="4" destOrd="0" parTransId="{1543D4FE-1EA0-445D-A4B8-E8D5DBD37583}" sibTransId="{DA7B4F7E-F0C9-4E6C-896F-2DBA3C765D3F}"/>
    <dgm:cxn modelId="{E224C56B-4D6D-4F3B-86A0-ABA49745B5DE}" type="presOf" srcId="{DA78F163-A6C7-4F83-AC2B-17BAC38F2159}" destId="{A4B2249C-0873-4B69-A6B3-1F9CFE0613FF}" srcOrd="0" destOrd="0" presId="urn:microsoft.com/office/officeart/2018/2/layout/IconVerticalSolidList"/>
    <dgm:cxn modelId="{1353FE82-AE78-418A-8750-30807BDAC786}" srcId="{FD4B4081-B2A8-4300-9E34-C7E4CB8A6639}" destId="{9A982784-733C-48F9-B7E1-E0A73AEA8BD8}" srcOrd="3" destOrd="0" parTransId="{EB0EC4D8-5C39-4D86-A01C-4F4D0F78E151}" sibTransId="{9A2A3B0C-1AB9-4383-B349-176FD0BEE914}"/>
    <dgm:cxn modelId="{A9F7199B-7EDA-42C5-B5B9-7064DDFB3BC4}" type="presOf" srcId="{A56BF6DB-30B2-44C7-87E6-D09270955B3D}" destId="{9205A941-C67A-4CF2-8420-FD4FCACCDCDA}" srcOrd="0" destOrd="0" presId="urn:microsoft.com/office/officeart/2018/2/layout/IconVerticalSolidList"/>
    <dgm:cxn modelId="{E9E3929E-CE5F-4277-8F44-839C64F1BAC7}" type="presOf" srcId="{9A982784-733C-48F9-B7E1-E0A73AEA8BD8}" destId="{DF668B29-5491-405B-B9DA-F60366AD00C5}" srcOrd="0" destOrd="0" presId="urn:microsoft.com/office/officeart/2018/2/layout/IconVerticalSolidList"/>
    <dgm:cxn modelId="{25692ABE-37EF-4D3D-95BC-468F8D682794}" type="presOf" srcId="{381B7AFC-262A-4F84-843E-E8EA27B926C8}" destId="{A4B2249C-0873-4B69-A6B3-1F9CFE0613FF}" srcOrd="0" destOrd="2" presId="urn:microsoft.com/office/officeart/2018/2/layout/IconVerticalSolidList"/>
    <dgm:cxn modelId="{0B06D3C2-C13F-4519-A1D6-B3EDF5BF3CA1}" type="presOf" srcId="{FD4B4081-B2A8-4300-9E34-C7E4CB8A6639}" destId="{BA10E30C-C583-407B-BE91-FB8B4DB7BEF9}" srcOrd="0" destOrd="0" presId="urn:microsoft.com/office/officeart/2018/2/layout/IconVerticalSolidList"/>
    <dgm:cxn modelId="{AC1B0BC3-AF28-4451-9550-5B10CA3F034B}" type="presOf" srcId="{2B8A601A-7E1B-4702-B6E9-AB3D6C3B0CDB}" destId="{47255AB3-885C-419B-8523-8FE8C5B186DB}" srcOrd="0" destOrd="0" presId="urn:microsoft.com/office/officeart/2018/2/layout/IconVerticalSolidList"/>
    <dgm:cxn modelId="{D885FAD9-2FDE-47C9-A2DD-EADA5ECF42A7}" type="presOf" srcId="{F83FD0F5-7952-4B34-BB75-18DB1C554D83}" destId="{229D3206-38F8-47E9-B643-54560910D39E}" srcOrd="0" destOrd="0" presId="urn:microsoft.com/office/officeart/2018/2/layout/IconVerticalSolidList"/>
    <dgm:cxn modelId="{2AC2C5E2-A7C5-448D-97A9-6F1E2DE3EECE}" srcId="{FD4B4081-B2A8-4300-9E34-C7E4CB8A6639}" destId="{F83FD0F5-7952-4B34-BB75-18DB1C554D83}" srcOrd="1" destOrd="0" parTransId="{990507A5-FA7A-4EB8-B424-B6A24193C9ED}" sibTransId="{5C4C523C-E0FC-441B-BEBC-7734BE3EB4D0}"/>
    <dgm:cxn modelId="{466876EA-9E93-4977-9C72-A46ED5092CAA}" srcId="{4B753DBB-E324-41C8-BEAF-201BF4309045}" destId="{381B7AFC-262A-4F84-843E-E8EA27B926C8}" srcOrd="2" destOrd="0" parTransId="{A3847160-08A5-4236-83C2-99D2C62EF7A0}" sibTransId="{E1ECEF89-12CA-4213-B9A1-49310CA95CED}"/>
    <dgm:cxn modelId="{BB5A64EB-0D93-40B4-9658-E89A8B838F42}" srcId="{4B753DBB-E324-41C8-BEAF-201BF4309045}" destId="{D4B11B73-8E13-4077-A436-6EE26939A1FE}" srcOrd="1" destOrd="0" parTransId="{2A98BB31-37CC-45AE-AC5E-F908D5CF1569}" sibTransId="{12FD8680-560A-4ED6-91DB-F01D824D0B08}"/>
    <dgm:cxn modelId="{5E7557FC-BBC4-4E3F-98AA-F86845C900C8}" type="presOf" srcId="{4B753DBB-E324-41C8-BEAF-201BF4309045}" destId="{5988C797-70A0-4AC2-B71B-EACA81D1D055}" srcOrd="0" destOrd="0" presId="urn:microsoft.com/office/officeart/2018/2/layout/IconVerticalSolidList"/>
    <dgm:cxn modelId="{25FAA39D-2C6D-47FC-8E76-5336E944421B}" type="presParOf" srcId="{BA10E30C-C583-407B-BE91-FB8B4DB7BEF9}" destId="{19A34E3A-926E-43E8-807D-604BC35D7D1E}" srcOrd="0" destOrd="0" presId="urn:microsoft.com/office/officeart/2018/2/layout/IconVerticalSolidList"/>
    <dgm:cxn modelId="{31E9B460-F21C-40B5-B138-8A88FC785769}" type="presParOf" srcId="{19A34E3A-926E-43E8-807D-604BC35D7D1E}" destId="{4AA9F445-E362-4A94-9FC2-CE07C191659D}" srcOrd="0" destOrd="0" presId="urn:microsoft.com/office/officeart/2018/2/layout/IconVerticalSolidList"/>
    <dgm:cxn modelId="{B0C48B0F-8323-471E-99AB-B10BC57230A0}" type="presParOf" srcId="{19A34E3A-926E-43E8-807D-604BC35D7D1E}" destId="{6F36EB7A-9160-42D6-AE9A-0947C79F2CF1}" srcOrd="1" destOrd="0" presId="urn:microsoft.com/office/officeart/2018/2/layout/IconVerticalSolidList"/>
    <dgm:cxn modelId="{BDCD4C22-95A8-40B7-9DAE-D2A33B0EA69F}" type="presParOf" srcId="{19A34E3A-926E-43E8-807D-604BC35D7D1E}" destId="{B7983024-0AA6-429C-AF6F-38E841B7C29E}" srcOrd="2" destOrd="0" presId="urn:microsoft.com/office/officeart/2018/2/layout/IconVerticalSolidList"/>
    <dgm:cxn modelId="{0207CC6E-9E43-4571-A7BC-5F9E1244C6EB}" type="presParOf" srcId="{19A34E3A-926E-43E8-807D-604BC35D7D1E}" destId="{47255AB3-885C-419B-8523-8FE8C5B186DB}" srcOrd="3" destOrd="0" presId="urn:microsoft.com/office/officeart/2018/2/layout/IconVerticalSolidList"/>
    <dgm:cxn modelId="{D03C65BF-A7B5-4EC9-A308-25F035775B0A}" type="presParOf" srcId="{BA10E30C-C583-407B-BE91-FB8B4DB7BEF9}" destId="{9D23AAD6-A626-40DA-9880-91D7053444B0}" srcOrd="1" destOrd="0" presId="urn:microsoft.com/office/officeart/2018/2/layout/IconVerticalSolidList"/>
    <dgm:cxn modelId="{9A8370EF-0D07-4F39-91FD-0F1B4ADA41EA}" type="presParOf" srcId="{BA10E30C-C583-407B-BE91-FB8B4DB7BEF9}" destId="{65E29406-CCAA-4FD4-89E7-618CBC134B8B}" srcOrd="2" destOrd="0" presId="urn:microsoft.com/office/officeart/2018/2/layout/IconVerticalSolidList"/>
    <dgm:cxn modelId="{0894873C-90AA-4526-9FB5-544150FEA5A4}" type="presParOf" srcId="{65E29406-CCAA-4FD4-89E7-618CBC134B8B}" destId="{AEF88646-D162-4097-A574-13194F75E5A0}" srcOrd="0" destOrd="0" presId="urn:microsoft.com/office/officeart/2018/2/layout/IconVerticalSolidList"/>
    <dgm:cxn modelId="{71F24182-323D-429A-928B-476B40222A7F}" type="presParOf" srcId="{65E29406-CCAA-4FD4-89E7-618CBC134B8B}" destId="{F67D8AEB-6BFC-463F-9B19-B358C1F3BADD}" srcOrd="1" destOrd="0" presId="urn:microsoft.com/office/officeart/2018/2/layout/IconVerticalSolidList"/>
    <dgm:cxn modelId="{C0F07648-1650-4C56-9F12-735EC0EB7C7C}" type="presParOf" srcId="{65E29406-CCAA-4FD4-89E7-618CBC134B8B}" destId="{62E8A14E-5401-462C-BF24-330CFD1A6704}" srcOrd="2" destOrd="0" presId="urn:microsoft.com/office/officeart/2018/2/layout/IconVerticalSolidList"/>
    <dgm:cxn modelId="{213E87E2-7305-46FF-A7EC-29AC16075CE8}" type="presParOf" srcId="{65E29406-CCAA-4FD4-89E7-618CBC134B8B}" destId="{229D3206-38F8-47E9-B643-54560910D39E}" srcOrd="3" destOrd="0" presId="urn:microsoft.com/office/officeart/2018/2/layout/IconVerticalSolidList"/>
    <dgm:cxn modelId="{2B4DC5BF-D9EC-44D1-AA8E-91ED3523D365}" type="presParOf" srcId="{BA10E30C-C583-407B-BE91-FB8B4DB7BEF9}" destId="{ADE8A3B0-B47B-4494-8B0A-A4566E90BD2F}" srcOrd="3" destOrd="0" presId="urn:microsoft.com/office/officeart/2018/2/layout/IconVerticalSolidList"/>
    <dgm:cxn modelId="{F744CEF5-A2E1-4A52-A303-CA51E88BA46D}" type="presParOf" srcId="{BA10E30C-C583-407B-BE91-FB8B4DB7BEF9}" destId="{430B3A8C-62C3-43E5-8F9A-040ADAF8BB43}" srcOrd="4" destOrd="0" presId="urn:microsoft.com/office/officeart/2018/2/layout/IconVerticalSolidList"/>
    <dgm:cxn modelId="{269B884E-2ED6-4703-BD9C-B68110BA32F0}" type="presParOf" srcId="{430B3A8C-62C3-43E5-8F9A-040ADAF8BB43}" destId="{3AEACA7E-B2C8-4F6C-A0F8-3CDDA1F8B8BF}" srcOrd="0" destOrd="0" presId="urn:microsoft.com/office/officeart/2018/2/layout/IconVerticalSolidList"/>
    <dgm:cxn modelId="{3203A0BC-CCD8-4477-A01F-BEFA83CF8B13}" type="presParOf" srcId="{430B3A8C-62C3-43E5-8F9A-040ADAF8BB43}" destId="{F1D5105C-4AA1-4595-9D6A-B6C6BA804551}" srcOrd="1" destOrd="0" presId="urn:microsoft.com/office/officeart/2018/2/layout/IconVerticalSolidList"/>
    <dgm:cxn modelId="{E867F13C-2940-4001-8A31-60E1401898F4}" type="presParOf" srcId="{430B3A8C-62C3-43E5-8F9A-040ADAF8BB43}" destId="{4D4851DA-91FA-492D-95D0-5D7D27BF00CC}" srcOrd="2" destOrd="0" presId="urn:microsoft.com/office/officeart/2018/2/layout/IconVerticalSolidList"/>
    <dgm:cxn modelId="{443E90C2-EBB9-4264-906D-CB992B1A3156}" type="presParOf" srcId="{430B3A8C-62C3-43E5-8F9A-040ADAF8BB43}" destId="{1E1BB162-10A5-446A-9544-ECE765A58399}" srcOrd="3" destOrd="0" presId="urn:microsoft.com/office/officeart/2018/2/layout/IconVerticalSolidList"/>
    <dgm:cxn modelId="{DAAEDC23-915D-4258-8740-B4E2AE3B7B67}" type="presParOf" srcId="{BA10E30C-C583-407B-BE91-FB8B4DB7BEF9}" destId="{3077698D-C51C-420A-9CDD-680A4D51B00B}" srcOrd="5" destOrd="0" presId="urn:microsoft.com/office/officeart/2018/2/layout/IconVerticalSolidList"/>
    <dgm:cxn modelId="{79D4F6D2-F731-4E30-ACF0-F1E711B7BD18}" type="presParOf" srcId="{BA10E30C-C583-407B-BE91-FB8B4DB7BEF9}" destId="{5DAAF3EE-C099-40A1-A9CE-181F96E0E660}" srcOrd="6" destOrd="0" presId="urn:microsoft.com/office/officeart/2018/2/layout/IconVerticalSolidList"/>
    <dgm:cxn modelId="{C2B96373-0A10-4F45-B065-E4B139533224}" type="presParOf" srcId="{5DAAF3EE-C099-40A1-A9CE-181F96E0E660}" destId="{373517CD-127C-4CF4-B326-0C7D9A88A41E}" srcOrd="0" destOrd="0" presId="urn:microsoft.com/office/officeart/2018/2/layout/IconVerticalSolidList"/>
    <dgm:cxn modelId="{1097951E-6734-4E96-95D4-8EA20AD2F5D3}" type="presParOf" srcId="{5DAAF3EE-C099-40A1-A9CE-181F96E0E660}" destId="{7B38A93A-E6FA-4D5C-9309-9833DA119384}" srcOrd="1" destOrd="0" presId="urn:microsoft.com/office/officeart/2018/2/layout/IconVerticalSolidList"/>
    <dgm:cxn modelId="{8B85C677-41D5-44AF-99F3-E1A369093BE4}" type="presParOf" srcId="{5DAAF3EE-C099-40A1-A9CE-181F96E0E660}" destId="{21BDC663-8952-4072-B529-3C4A8160D1A0}" srcOrd="2" destOrd="0" presId="urn:microsoft.com/office/officeart/2018/2/layout/IconVerticalSolidList"/>
    <dgm:cxn modelId="{CF2F8641-65A8-412B-9B31-7BC075D5E242}" type="presParOf" srcId="{5DAAF3EE-C099-40A1-A9CE-181F96E0E660}" destId="{DF668B29-5491-405B-B9DA-F60366AD00C5}" srcOrd="3" destOrd="0" presId="urn:microsoft.com/office/officeart/2018/2/layout/IconVerticalSolidList"/>
    <dgm:cxn modelId="{98A9B93E-39AD-4003-AD5A-40985350FC76}" type="presParOf" srcId="{BA10E30C-C583-407B-BE91-FB8B4DB7BEF9}" destId="{A1CE8BAA-3986-46E1-828F-25A4F149CAEC}" srcOrd="7" destOrd="0" presId="urn:microsoft.com/office/officeart/2018/2/layout/IconVerticalSolidList"/>
    <dgm:cxn modelId="{60D76334-BA03-4AD9-991A-932F8511C225}" type="presParOf" srcId="{BA10E30C-C583-407B-BE91-FB8B4DB7BEF9}" destId="{7A4602E1-90E0-4280-9BE5-F3B5B6E14BA7}" srcOrd="8" destOrd="0" presId="urn:microsoft.com/office/officeart/2018/2/layout/IconVerticalSolidList"/>
    <dgm:cxn modelId="{C39F4E82-4E60-4E90-BAB4-0155164876A2}" type="presParOf" srcId="{7A4602E1-90E0-4280-9BE5-F3B5B6E14BA7}" destId="{AC5C19C1-15A7-4DF3-AB0E-D85225220FEE}" srcOrd="0" destOrd="0" presId="urn:microsoft.com/office/officeart/2018/2/layout/IconVerticalSolidList"/>
    <dgm:cxn modelId="{AA5613CA-0ACC-4170-A260-F34D4D05AAF5}" type="presParOf" srcId="{7A4602E1-90E0-4280-9BE5-F3B5B6E14BA7}" destId="{3D658FAC-8D3E-4EB7-8A8A-EBE1D108AEA2}" srcOrd="1" destOrd="0" presId="urn:microsoft.com/office/officeart/2018/2/layout/IconVerticalSolidList"/>
    <dgm:cxn modelId="{8B112306-35E2-4AD6-B334-D5819A846C1F}" type="presParOf" srcId="{7A4602E1-90E0-4280-9BE5-F3B5B6E14BA7}" destId="{98F43D59-9B56-4778-83AC-C1A85F68050F}" srcOrd="2" destOrd="0" presId="urn:microsoft.com/office/officeart/2018/2/layout/IconVerticalSolidList"/>
    <dgm:cxn modelId="{F4FDC314-CFBD-4A38-AFCB-93B4B50CE347}" type="presParOf" srcId="{7A4602E1-90E0-4280-9BE5-F3B5B6E14BA7}" destId="{5988C797-70A0-4AC2-B71B-EACA81D1D055}" srcOrd="3" destOrd="0" presId="urn:microsoft.com/office/officeart/2018/2/layout/IconVerticalSolidList"/>
    <dgm:cxn modelId="{D9B1C2E2-493D-4766-9DA1-CF084DFED257}" type="presParOf" srcId="{7A4602E1-90E0-4280-9BE5-F3B5B6E14BA7}" destId="{A4B2249C-0873-4B69-A6B3-1F9CFE0613FF}" srcOrd="4" destOrd="0" presId="urn:microsoft.com/office/officeart/2018/2/layout/IconVerticalSolidList"/>
    <dgm:cxn modelId="{6CFF663C-DF1D-4F96-A1E2-960041F65F6F}" type="presParOf" srcId="{BA10E30C-C583-407B-BE91-FB8B4DB7BEF9}" destId="{7584D99A-3171-45C1-89D6-B14386979779}" srcOrd="9" destOrd="0" presId="urn:microsoft.com/office/officeart/2018/2/layout/IconVerticalSolidList"/>
    <dgm:cxn modelId="{210373C2-7200-452F-B297-EE0C2F9D5A30}" type="presParOf" srcId="{BA10E30C-C583-407B-BE91-FB8B4DB7BEF9}" destId="{951F3209-70FD-4780-B19F-BC59D577705A}" srcOrd="10" destOrd="0" presId="urn:microsoft.com/office/officeart/2018/2/layout/IconVerticalSolidList"/>
    <dgm:cxn modelId="{C12E29B7-8DA8-44DE-8B09-40EF47122CDD}" type="presParOf" srcId="{951F3209-70FD-4780-B19F-BC59D577705A}" destId="{32BBE7B7-C1FE-4025-8D96-64A1B2012E08}" srcOrd="0" destOrd="0" presId="urn:microsoft.com/office/officeart/2018/2/layout/IconVerticalSolidList"/>
    <dgm:cxn modelId="{763BE139-42A0-4906-959F-AC3249B28F1E}" type="presParOf" srcId="{951F3209-70FD-4780-B19F-BC59D577705A}" destId="{E4804C60-7709-4C67-BBCD-B3D8348863E3}" srcOrd="1" destOrd="0" presId="urn:microsoft.com/office/officeart/2018/2/layout/IconVerticalSolidList"/>
    <dgm:cxn modelId="{0F84262B-E866-4813-98B6-6F71EE2D520E}" type="presParOf" srcId="{951F3209-70FD-4780-B19F-BC59D577705A}" destId="{97D99EAF-435D-4793-AF80-487373F221CF}" srcOrd="2" destOrd="0" presId="urn:microsoft.com/office/officeart/2018/2/layout/IconVerticalSolidList"/>
    <dgm:cxn modelId="{3B2F0D74-B7CA-41CF-AC62-2088CAC3A819}" type="presParOf" srcId="{951F3209-70FD-4780-B19F-BC59D577705A}" destId="{9205A941-C67A-4CF2-8420-FD4FCACCDC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F78BA-FDF4-47A8-8E63-26AA15EAC914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EB41E1B-D5CC-4227-9330-7D7A5DDF1B07}">
      <dgm:prSet phldrT="[Text]"/>
      <dgm:spPr/>
      <dgm:t>
        <a:bodyPr/>
        <a:lstStyle/>
        <a:p>
          <a:r>
            <a:rPr lang="en-GB"/>
            <a:t>Reorientation Strategy</a:t>
          </a:r>
        </a:p>
      </dgm:t>
    </dgm:pt>
    <dgm:pt modelId="{29F56980-6682-4B40-AA85-01C2F289FC23}" type="parTrans" cxnId="{37DD4842-283F-4A25-A3C2-70685D683003}">
      <dgm:prSet/>
      <dgm:spPr/>
      <dgm:t>
        <a:bodyPr/>
        <a:lstStyle/>
        <a:p>
          <a:endParaRPr lang="en-GB"/>
        </a:p>
      </dgm:t>
    </dgm:pt>
    <dgm:pt modelId="{4039DB74-F99F-4A6B-B231-E34B4D9B4E5D}" type="sibTrans" cxnId="{37DD4842-283F-4A25-A3C2-70685D683003}">
      <dgm:prSet/>
      <dgm:spPr/>
      <dgm:t>
        <a:bodyPr/>
        <a:lstStyle/>
        <a:p>
          <a:endParaRPr lang="en-GB"/>
        </a:p>
      </dgm:t>
    </dgm:pt>
    <dgm:pt modelId="{A2027DF0-4023-4B93-9340-932E1806E06C}">
      <dgm:prSet/>
      <dgm:spPr/>
      <dgm:t>
        <a:bodyPr/>
        <a:lstStyle/>
        <a:p>
          <a:r>
            <a:rPr lang="en-US"/>
            <a:t>Investigation and Implementation of Cybersecurity mechanisms</a:t>
          </a:r>
          <a:endParaRPr lang="en-GB"/>
        </a:p>
      </dgm:t>
    </dgm:pt>
    <dgm:pt modelId="{BB4F4EF6-31D8-4117-9583-048EE3B31843}" type="parTrans" cxnId="{BCE59856-2916-4E0A-BF24-1749CCC4B245}">
      <dgm:prSet/>
      <dgm:spPr/>
      <dgm:t>
        <a:bodyPr/>
        <a:lstStyle/>
        <a:p>
          <a:endParaRPr lang="en-GB"/>
        </a:p>
      </dgm:t>
    </dgm:pt>
    <dgm:pt modelId="{E4765AE4-E697-44FF-A952-6166D2299121}" type="sibTrans" cxnId="{BCE59856-2916-4E0A-BF24-1749CCC4B245}">
      <dgm:prSet/>
      <dgm:spPr/>
      <dgm:t>
        <a:bodyPr/>
        <a:lstStyle/>
        <a:p>
          <a:endParaRPr lang="en-GB"/>
        </a:p>
      </dgm:t>
    </dgm:pt>
    <dgm:pt modelId="{C3846ED5-52FC-4901-864F-4C22F87DA88A}">
      <dgm:prSet/>
      <dgm:spPr/>
      <dgm:t>
        <a:bodyPr/>
        <a:lstStyle/>
        <a:p>
          <a:r>
            <a:rPr lang="en-US"/>
            <a:t>Use emerging technologies to provide our services in more locations</a:t>
          </a:r>
        </a:p>
      </dgm:t>
    </dgm:pt>
    <dgm:pt modelId="{077A53B8-1D75-46DF-90F5-E1DBF884E682}" type="parTrans" cxnId="{B6DC413C-801D-4A7A-8AE7-B409632304C8}">
      <dgm:prSet/>
      <dgm:spPr/>
      <dgm:t>
        <a:bodyPr/>
        <a:lstStyle/>
        <a:p>
          <a:endParaRPr lang="en-GB"/>
        </a:p>
      </dgm:t>
    </dgm:pt>
    <dgm:pt modelId="{C20B963B-CC24-4B04-B604-7C75F0BEFEA1}" type="sibTrans" cxnId="{B6DC413C-801D-4A7A-8AE7-B409632304C8}">
      <dgm:prSet/>
      <dgm:spPr/>
      <dgm:t>
        <a:bodyPr/>
        <a:lstStyle/>
        <a:p>
          <a:endParaRPr lang="en-GB"/>
        </a:p>
      </dgm:t>
    </dgm:pt>
    <dgm:pt modelId="{0757CDD6-E462-4D1C-B655-12C965A4F552}">
      <dgm:prSet/>
      <dgm:spPr/>
      <dgm:t>
        <a:bodyPr/>
        <a:lstStyle/>
        <a:p>
          <a:r>
            <a:rPr lang="en-US"/>
            <a:t>Study and implementation of Artificial Intelligence applications</a:t>
          </a:r>
        </a:p>
      </dgm:t>
    </dgm:pt>
    <dgm:pt modelId="{798CF451-296C-46EA-8F6A-454C98313CE3}" type="parTrans" cxnId="{A131203A-0D0F-4B06-AAFE-FDEEB46A16BC}">
      <dgm:prSet/>
      <dgm:spPr/>
      <dgm:t>
        <a:bodyPr/>
        <a:lstStyle/>
        <a:p>
          <a:endParaRPr lang="en-GB"/>
        </a:p>
      </dgm:t>
    </dgm:pt>
    <dgm:pt modelId="{52A87CDB-5700-44EE-BBFB-C755696B35DF}" type="sibTrans" cxnId="{A131203A-0D0F-4B06-AAFE-FDEEB46A16BC}">
      <dgm:prSet/>
      <dgm:spPr/>
      <dgm:t>
        <a:bodyPr/>
        <a:lstStyle/>
        <a:p>
          <a:endParaRPr lang="en-GB"/>
        </a:p>
      </dgm:t>
    </dgm:pt>
    <dgm:pt modelId="{1DB38930-688A-40D7-95FC-AF43D2F4AC24}" type="pres">
      <dgm:prSet presAssocID="{97FF78BA-FDF4-47A8-8E63-26AA15EAC914}" presName="linear" presStyleCnt="0">
        <dgm:presLayoutVars>
          <dgm:dir/>
          <dgm:animLvl val="lvl"/>
          <dgm:resizeHandles val="exact"/>
        </dgm:presLayoutVars>
      </dgm:prSet>
      <dgm:spPr/>
    </dgm:pt>
    <dgm:pt modelId="{4E7BCC66-2E91-48B9-89CC-8FEC27839BCB}" type="pres">
      <dgm:prSet presAssocID="{7EB41E1B-D5CC-4227-9330-7D7A5DDF1B07}" presName="parentLin" presStyleCnt="0"/>
      <dgm:spPr/>
    </dgm:pt>
    <dgm:pt modelId="{CDEA802A-C952-40BE-8025-9EF25C3372D6}" type="pres">
      <dgm:prSet presAssocID="{7EB41E1B-D5CC-4227-9330-7D7A5DDF1B07}" presName="parentLeftMargin" presStyleLbl="node1" presStyleIdx="0" presStyleCnt="1"/>
      <dgm:spPr/>
    </dgm:pt>
    <dgm:pt modelId="{22132EE3-FA7F-488A-AB27-2DBC3CFCE0F8}" type="pres">
      <dgm:prSet presAssocID="{7EB41E1B-D5CC-4227-9330-7D7A5DDF1B0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D8ED47-532A-4D6F-A3E7-5D8724064346}" type="pres">
      <dgm:prSet presAssocID="{7EB41E1B-D5CC-4227-9330-7D7A5DDF1B07}" presName="negativeSpace" presStyleCnt="0"/>
      <dgm:spPr/>
    </dgm:pt>
    <dgm:pt modelId="{5AA66021-1A9B-4C0E-BDA9-70292FC19C59}" type="pres">
      <dgm:prSet presAssocID="{7EB41E1B-D5CC-4227-9330-7D7A5DDF1B0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BE0C033-3059-4913-87F5-C414B45E9498}" type="presOf" srcId="{97FF78BA-FDF4-47A8-8E63-26AA15EAC914}" destId="{1DB38930-688A-40D7-95FC-AF43D2F4AC24}" srcOrd="0" destOrd="0" presId="urn:microsoft.com/office/officeart/2005/8/layout/list1"/>
    <dgm:cxn modelId="{A131203A-0D0F-4B06-AAFE-FDEEB46A16BC}" srcId="{7EB41E1B-D5CC-4227-9330-7D7A5DDF1B07}" destId="{0757CDD6-E462-4D1C-B655-12C965A4F552}" srcOrd="2" destOrd="0" parTransId="{798CF451-296C-46EA-8F6A-454C98313CE3}" sibTransId="{52A87CDB-5700-44EE-BBFB-C755696B35DF}"/>
    <dgm:cxn modelId="{B6DC413C-801D-4A7A-8AE7-B409632304C8}" srcId="{7EB41E1B-D5CC-4227-9330-7D7A5DDF1B07}" destId="{C3846ED5-52FC-4901-864F-4C22F87DA88A}" srcOrd="1" destOrd="0" parTransId="{077A53B8-1D75-46DF-90F5-E1DBF884E682}" sibTransId="{C20B963B-CC24-4B04-B604-7C75F0BEFEA1}"/>
    <dgm:cxn modelId="{37DD4842-283F-4A25-A3C2-70685D683003}" srcId="{97FF78BA-FDF4-47A8-8E63-26AA15EAC914}" destId="{7EB41E1B-D5CC-4227-9330-7D7A5DDF1B07}" srcOrd="0" destOrd="0" parTransId="{29F56980-6682-4B40-AA85-01C2F289FC23}" sibTransId="{4039DB74-F99F-4A6B-B231-E34B4D9B4E5D}"/>
    <dgm:cxn modelId="{047C796B-79A9-4224-90E0-076E6B05A2CD}" type="presOf" srcId="{C3846ED5-52FC-4901-864F-4C22F87DA88A}" destId="{5AA66021-1A9B-4C0E-BDA9-70292FC19C59}" srcOrd="0" destOrd="1" presId="urn:microsoft.com/office/officeart/2005/8/layout/list1"/>
    <dgm:cxn modelId="{BCE59856-2916-4E0A-BF24-1749CCC4B245}" srcId="{7EB41E1B-D5CC-4227-9330-7D7A5DDF1B07}" destId="{A2027DF0-4023-4B93-9340-932E1806E06C}" srcOrd="0" destOrd="0" parTransId="{BB4F4EF6-31D8-4117-9583-048EE3B31843}" sibTransId="{E4765AE4-E697-44FF-A952-6166D2299121}"/>
    <dgm:cxn modelId="{CAFDC958-A2F8-4D60-8AE1-2C1331A80DD4}" type="presOf" srcId="{0757CDD6-E462-4D1C-B655-12C965A4F552}" destId="{5AA66021-1A9B-4C0E-BDA9-70292FC19C59}" srcOrd="0" destOrd="2" presId="urn:microsoft.com/office/officeart/2005/8/layout/list1"/>
    <dgm:cxn modelId="{D4F2CFD1-EF19-43F8-8A27-67046E93C522}" type="presOf" srcId="{A2027DF0-4023-4B93-9340-932E1806E06C}" destId="{5AA66021-1A9B-4C0E-BDA9-70292FC19C59}" srcOrd="0" destOrd="0" presId="urn:microsoft.com/office/officeart/2005/8/layout/list1"/>
    <dgm:cxn modelId="{AD8B68D3-06AB-42B4-B4AC-472870C7E3FD}" type="presOf" srcId="{7EB41E1B-D5CC-4227-9330-7D7A5DDF1B07}" destId="{CDEA802A-C952-40BE-8025-9EF25C3372D6}" srcOrd="0" destOrd="0" presId="urn:microsoft.com/office/officeart/2005/8/layout/list1"/>
    <dgm:cxn modelId="{8F97C1E6-D451-4881-B9E9-BB3F94DA5170}" type="presOf" srcId="{7EB41E1B-D5CC-4227-9330-7D7A5DDF1B07}" destId="{22132EE3-FA7F-488A-AB27-2DBC3CFCE0F8}" srcOrd="1" destOrd="0" presId="urn:microsoft.com/office/officeart/2005/8/layout/list1"/>
    <dgm:cxn modelId="{A360BA00-9646-45AB-BCA8-C3F34A9F7856}" type="presParOf" srcId="{1DB38930-688A-40D7-95FC-AF43D2F4AC24}" destId="{4E7BCC66-2E91-48B9-89CC-8FEC27839BCB}" srcOrd="0" destOrd="0" presId="urn:microsoft.com/office/officeart/2005/8/layout/list1"/>
    <dgm:cxn modelId="{84B7811E-540F-4973-A344-4E80752468B4}" type="presParOf" srcId="{4E7BCC66-2E91-48B9-89CC-8FEC27839BCB}" destId="{CDEA802A-C952-40BE-8025-9EF25C3372D6}" srcOrd="0" destOrd="0" presId="urn:microsoft.com/office/officeart/2005/8/layout/list1"/>
    <dgm:cxn modelId="{A3915529-E952-4F0E-BB41-D2B48FD25EBF}" type="presParOf" srcId="{4E7BCC66-2E91-48B9-89CC-8FEC27839BCB}" destId="{22132EE3-FA7F-488A-AB27-2DBC3CFCE0F8}" srcOrd="1" destOrd="0" presId="urn:microsoft.com/office/officeart/2005/8/layout/list1"/>
    <dgm:cxn modelId="{1FC82214-BE80-456C-955C-DBBFD09B17B2}" type="presParOf" srcId="{1DB38930-688A-40D7-95FC-AF43D2F4AC24}" destId="{31D8ED47-532A-4D6F-A3E7-5D8724064346}" srcOrd="1" destOrd="0" presId="urn:microsoft.com/office/officeart/2005/8/layout/list1"/>
    <dgm:cxn modelId="{71C5B1BF-ADF8-4BBD-A6BB-6547A2168371}" type="presParOf" srcId="{1DB38930-688A-40D7-95FC-AF43D2F4AC24}" destId="{5AA66021-1A9B-4C0E-BDA9-70292FC19C5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9F445-E362-4A94-9FC2-CE07C191659D}">
      <dsp:nvSpPr>
        <dsp:cNvPr id="0" name=""/>
        <dsp:cNvSpPr/>
      </dsp:nvSpPr>
      <dsp:spPr>
        <a:xfrm>
          <a:off x="0" y="4279"/>
          <a:ext cx="9783457" cy="4848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36EB7A-9160-42D6-AE9A-0947C79F2CF1}">
      <dsp:nvSpPr>
        <dsp:cNvPr id="0" name=""/>
        <dsp:cNvSpPr/>
      </dsp:nvSpPr>
      <dsp:spPr>
        <a:xfrm>
          <a:off x="146653" y="113360"/>
          <a:ext cx="266643" cy="2666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255AB3-885C-419B-8523-8FE8C5B186DB}">
      <dsp:nvSpPr>
        <dsp:cNvPr id="0" name=""/>
        <dsp:cNvSpPr/>
      </dsp:nvSpPr>
      <dsp:spPr>
        <a:xfrm>
          <a:off x="559950" y="4279"/>
          <a:ext cx="9222959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Analyse the technological plan of the CampManager company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4279"/>
        <a:ext cx="9222959" cy="484805"/>
      </dsp:txXfrm>
    </dsp:sp>
    <dsp:sp modelId="{AEF88646-D162-4097-A574-13194F75E5A0}">
      <dsp:nvSpPr>
        <dsp:cNvPr id="0" name=""/>
        <dsp:cNvSpPr/>
      </dsp:nvSpPr>
      <dsp:spPr>
        <a:xfrm>
          <a:off x="0" y="610286"/>
          <a:ext cx="9783457" cy="4848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7D8AEB-6BFC-463F-9B19-B358C1F3BADD}">
      <dsp:nvSpPr>
        <dsp:cNvPr id="0" name=""/>
        <dsp:cNvSpPr/>
      </dsp:nvSpPr>
      <dsp:spPr>
        <a:xfrm>
          <a:off x="146653" y="719367"/>
          <a:ext cx="266643" cy="266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9D3206-38F8-47E9-B643-54560910D39E}">
      <dsp:nvSpPr>
        <dsp:cNvPr id="0" name=""/>
        <dsp:cNvSpPr/>
      </dsp:nvSpPr>
      <dsp:spPr>
        <a:xfrm>
          <a:off x="559950" y="610286"/>
          <a:ext cx="9222959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Study how to use ICT to achieve the objectives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610286"/>
        <a:ext cx="9222959" cy="484805"/>
      </dsp:txXfrm>
    </dsp:sp>
    <dsp:sp modelId="{3AEACA7E-B2C8-4F6C-A0F8-3CDDA1F8B8BF}">
      <dsp:nvSpPr>
        <dsp:cNvPr id="0" name=""/>
        <dsp:cNvSpPr/>
      </dsp:nvSpPr>
      <dsp:spPr>
        <a:xfrm>
          <a:off x="0" y="1216293"/>
          <a:ext cx="9783457" cy="4848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D5105C-4AA1-4595-9D6A-B6C6BA804551}">
      <dsp:nvSpPr>
        <dsp:cNvPr id="0" name=""/>
        <dsp:cNvSpPr/>
      </dsp:nvSpPr>
      <dsp:spPr>
        <a:xfrm>
          <a:off x="146653" y="1325374"/>
          <a:ext cx="266643" cy="2666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1BB162-10A5-446A-9544-ECE765A58399}">
      <dsp:nvSpPr>
        <dsp:cNvPr id="0" name=""/>
        <dsp:cNvSpPr/>
      </dsp:nvSpPr>
      <dsp:spPr>
        <a:xfrm>
          <a:off x="559950" y="1216293"/>
          <a:ext cx="9222959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Internal and external ICT situation of the company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1216293"/>
        <a:ext cx="9222959" cy="484805"/>
      </dsp:txXfrm>
    </dsp:sp>
    <dsp:sp modelId="{373517CD-127C-4CF4-B326-0C7D9A88A41E}">
      <dsp:nvSpPr>
        <dsp:cNvPr id="0" name=""/>
        <dsp:cNvSpPr/>
      </dsp:nvSpPr>
      <dsp:spPr>
        <a:xfrm>
          <a:off x="0" y="1822300"/>
          <a:ext cx="9783457" cy="4848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38A93A-E6FA-4D5C-9309-9833DA119384}">
      <dsp:nvSpPr>
        <dsp:cNvPr id="0" name=""/>
        <dsp:cNvSpPr/>
      </dsp:nvSpPr>
      <dsp:spPr>
        <a:xfrm>
          <a:off x="146653" y="1931381"/>
          <a:ext cx="266643" cy="2666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668B29-5491-405B-B9DA-F60366AD00C5}">
      <dsp:nvSpPr>
        <dsp:cNvPr id="0" name=""/>
        <dsp:cNvSpPr/>
      </dsp:nvSpPr>
      <dsp:spPr>
        <a:xfrm>
          <a:off x="559950" y="1822300"/>
          <a:ext cx="9222959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More technological resources are needed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1822300"/>
        <a:ext cx="9222959" cy="484805"/>
      </dsp:txXfrm>
    </dsp:sp>
    <dsp:sp modelId="{AC5C19C1-15A7-4DF3-AB0E-D85225220FEE}">
      <dsp:nvSpPr>
        <dsp:cNvPr id="0" name=""/>
        <dsp:cNvSpPr/>
      </dsp:nvSpPr>
      <dsp:spPr>
        <a:xfrm>
          <a:off x="0" y="2428307"/>
          <a:ext cx="9783457" cy="106145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658FAC-8D3E-4EB7-8A8A-EBE1D108AEA2}">
      <dsp:nvSpPr>
        <dsp:cNvPr id="0" name=""/>
        <dsp:cNvSpPr/>
      </dsp:nvSpPr>
      <dsp:spPr>
        <a:xfrm>
          <a:off x="146653" y="2825714"/>
          <a:ext cx="266643" cy="2666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88C797-70A0-4AC2-B71B-EACA81D1D055}">
      <dsp:nvSpPr>
        <dsp:cNvPr id="0" name=""/>
        <dsp:cNvSpPr/>
      </dsp:nvSpPr>
      <dsp:spPr>
        <a:xfrm>
          <a:off x="559950" y="2716633"/>
          <a:ext cx="4402555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Reorientation Strategy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2716633"/>
        <a:ext cx="4402555" cy="484805"/>
      </dsp:txXfrm>
    </dsp:sp>
    <dsp:sp modelId="{A4B2249C-0873-4B69-A6B3-1F9CFE0613FF}">
      <dsp:nvSpPr>
        <dsp:cNvPr id="0" name=""/>
        <dsp:cNvSpPr/>
      </dsp:nvSpPr>
      <dsp:spPr>
        <a:xfrm>
          <a:off x="4962506" y="2716633"/>
          <a:ext cx="4820403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1" kern="1200">
              <a:solidFill>
                <a:schemeClr val="bg1"/>
              </a:solidFill>
            </a:rPr>
            <a:t>Cybersecurity</a:t>
          </a:r>
          <a:endParaRPr lang="en-US" sz="2000" b="0" i="1" kern="1200">
            <a:solidFill>
              <a:schemeClr val="bg1"/>
            </a:solidFill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1" kern="1200">
              <a:solidFill>
                <a:schemeClr val="bg1"/>
              </a:solidFill>
            </a:rPr>
            <a:t>New Communication Methods</a:t>
          </a:r>
          <a:endParaRPr lang="en-US" sz="2000" b="0" i="1" kern="1200">
            <a:solidFill>
              <a:schemeClr val="bg1"/>
            </a:solidFill>
          </a:endParaRP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1" kern="1200">
              <a:solidFill>
                <a:schemeClr val="bg1"/>
              </a:solidFill>
            </a:rPr>
            <a:t>AI</a:t>
          </a:r>
          <a:endParaRPr lang="en-US" sz="2000" b="0" i="1" kern="1200">
            <a:solidFill>
              <a:schemeClr val="bg1"/>
            </a:solidFill>
          </a:endParaRPr>
        </a:p>
      </dsp:txBody>
      <dsp:txXfrm>
        <a:off x="4962506" y="2716633"/>
        <a:ext cx="4820403" cy="484805"/>
      </dsp:txXfrm>
    </dsp:sp>
    <dsp:sp modelId="{32BBE7B7-C1FE-4025-8D96-64A1B2012E08}">
      <dsp:nvSpPr>
        <dsp:cNvPr id="0" name=""/>
        <dsp:cNvSpPr/>
      </dsp:nvSpPr>
      <dsp:spPr>
        <a:xfrm>
          <a:off x="0" y="3610966"/>
          <a:ext cx="9783457" cy="4848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804C60-7709-4C67-BBCD-B3D8348863E3}">
      <dsp:nvSpPr>
        <dsp:cNvPr id="0" name=""/>
        <dsp:cNvSpPr/>
      </dsp:nvSpPr>
      <dsp:spPr>
        <a:xfrm>
          <a:off x="146653" y="3720047"/>
          <a:ext cx="266643" cy="2666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05A941-C67A-4CF2-8420-FD4FCACCDCDA}">
      <dsp:nvSpPr>
        <dsp:cNvPr id="0" name=""/>
        <dsp:cNvSpPr/>
      </dsp:nvSpPr>
      <dsp:spPr>
        <a:xfrm>
          <a:off x="559950" y="3610966"/>
          <a:ext cx="9222959" cy="48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09" tIns="51309" rIns="51309" bIns="5130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>
              <a:solidFill>
                <a:schemeClr val="bg1"/>
              </a:solidFill>
            </a:rPr>
            <a:t>Analysis of costs and earnings</a:t>
          </a:r>
          <a:endParaRPr lang="en-US" sz="2400" b="0" kern="1200">
            <a:solidFill>
              <a:schemeClr val="bg1"/>
            </a:solidFill>
          </a:endParaRPr>
        </a:p>
      </dsp:txBody>
      <dsp:txXfrm>
        <a:off x="559950" y="3610966"/>
        <a:ext cx="9222959" cy="484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66021-1A9B-4C0E-BDA9-70292FC19C59}">
      <dsp:nvSpPr>
        <dsp:cNvPr id="0" name=""/>
        <dsp:cNvSpPr/>
      </dsp:nvSpPr>
      <dsp:spPr>
        <a:xfrm>
          <a:off x="0" y="460314"/>
          <a:ext cx="9740900" cy="308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6002" tIns="583184" rIns="756002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Investigation and Implementation of Cybersecurity mechanisms</a:t>
          </a:r>
          <a:endParaRPr lang="en-GB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Use emerging technologies to provide our services in more locations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Study and implementation of Artificial Intelligence applications</a:t>
          </a:r>
        </a:p>
      </dsp:txBody>
      <dsp:txXfrm>
        <a:off x="0" y="460314"/>
        <a:ext cx="9740900" cy="3087000"/>
      </dsp:txXfrm>
    </dsp:sp>
    <dsp:sp modelId="{22132EE3-FA7F-488A-AB27-2DBC3CFCE0F8}">
      <dsp:nvSpPr>
        <dsp:cNvPr id="0" name=""/>
        <dsp:cNvSpPr/>
      </dsp:nvSpPr>
      <dsp:spPr>
        <a:xfrm>
          <a:off x="487045" y="47034"/>
          <a:ext cx="6818630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7728" tIns="0" rIns="25772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Reorientation Strategy</a:t>
          </a:r>
        </a:p>
      </dsp:txBody>
      <dsp:txXfrm>
        <a:off x="527394" y="87383"/>
        <a:ext cx="673793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180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Primer punt: </a:t>
            </a:r>
            <a:r>
              <a:rPr lang="en-US" err="1">
                <a:cs typeface="Calibri"/>
              </a:rPr>
              <a:t>Aixo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l'objectiu</a:t>
            </a:r>
            <a:r>
              <a:rPr lang="en-US">
                <a:cs typeface="Calibri"/>
              </a:rPr>
              <a:t> del document</a:t>
            </a:r>
          </a:p>
          <a:p>
            <a:r>
              <a:rPr lang="en-US">
                <a:cs typeface="Calibri"/>
              </a:rPr>
              <a:t>2n punt: Proces </a:t>
            </a:r>
            <a:r>
              <a:rPr lang="en-US" err="1">
                <a:cs typeface="Calibri"/>
              </a:rPr>
              <a:t>realitzat</a:t>
            </a:r>
            <a:r>
              <a:rPr lang="en-US">
                <a:cs typeface="Calibri"/>
              </a:rPr>
              <a:t> dins del document</a:t>
            </a:r>
          </a:p>
          <a:p>
            <a:r>
              <a:rPr lang="en-US">
                <a:cs typeface="Calibri"/>
              </a:rPr>
              <a:t>3r punt </a:t>
            </a:r>
            <a:r>
              <a:rPr lang="en-US" err="1">
                <a:cs typeface="Calibri"/>
              </a:rPr>
              <a:t>resultats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929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464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5206" y="2116182"/>
            <a:ext cx="6713419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5207" y="4549553"/>
            <a:ext cx="6713418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 flipV="1">
            <a:off x="5145206" y="4289116"/>
            <a:ext cx="2609783" cy="1996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1EBB5380-67EF-CC37-210F-1ECDC7F29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54217879-3970-8DC3-02D7-C56B20534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B5808B6F-33F6-02C3-3010-4D006F76791F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341051A-4A38-EC8E-6A52-4D8832742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E5C95EC-5ABB-F73B-8F6C-1374129A20A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1D27F5BC-DE9E-E798-694F-58B79935A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FE44CA94-BA3D-B1FA-0F15-6AE1A0214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D5EA5EB-E992-6B19-C986-646D9C3B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a-ES" noProof="0"/>
              <a:t>Feu clic aquí per editar l'estil de subtítols del patró</a:t>
            </a:r>
            <a:endParaRPr lang="es-ES" noProof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5" name="Marcador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5BA3AFA-B327-5A5E-C29F-DE342B1C9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BC3D8C3-26D0-DF07-6954-E371381A8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21B575E-BA88-4A4C-9E57-2248B2E8E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FAFBCB5-6924-35F9-E30D-DAF1D09E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401884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21B575E-BA88-4A4C-9E57-2248B2E8E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FAFBCB5-6924-35F9-E30D-DAF1D09E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6">
            <a:extLst>
              <a:ext uri="{FF2B5EF4-FFF2-40B4-BE49-F238E27FC236}">
                <a16:creationId xmlns:a16="http://schemas.microsoft.com/office/drawing/2014/main" id="{2D9661B5-2B23-E591-B62C-B1CDE6C8D4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8100" y="2384587"/>
            <a:ext cx="9740900" cy="3594349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5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FC27AB3-6EF3-9286-E942-38724F108B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A80800A8-4893-E8F1-821A-0B32179A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1190846-BB57-CDED-F372-8E4670ED7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69E6620-19D3-84B8-926C-716A7529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62D265E8-C11A-A762-5B66-C5CD2838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5EC0A8F-AC7E-B7F8-FFCB-058601013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E3D52783-16D2-E704-1D82-AE121020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8">
            <a:extLst>
              <a:ext uri="{FF2B5EF4-FFF2-40B4-BE49-F238E27FC236}">
                <a16:creationId xmlns:a16="http://schemas.microsoft.com/office/drawing/2014/main" id="{45789D15-024E-20BC-661B-F8FFB9DBA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EE566F8D-720B-42B4-83B1-0EAEBD184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3F1A5A2-1C23-BCF3-1481-5A70BD31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00000">
              <a:srgbClr val="E6F4E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94" r:id="rId4"/>
    <p:sldLayoutId id="2147483672" r:id="rId5"/>
    <p:sldLayoutId id="2147483673" r:id="rId6"/>
    <p:sldLayoutId id="2147483684" r:id="rId7"/>
    <p:sldLayoutId id="2147483675" r:id="rId8"/>
    <p:sldLayoutId id="2147483676" r:id="rId9"/>
    <p:sldLayoutId id="2147483677" r:id="rId10"/>
    <p:sldLayoutId id="2147483685" r:id="rId11"/>
    <p:sldLayoutId id="2147483688" r:id="rId12"/>
    <p:sldLayoutId id="2147483692" r:id="rId13"/>
    <p:sldLayoutId id="2147483682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2440" y="2278414"/>
            <a:ext cx="6726186" cy="1514019"/>
          </a:xfrm>
        </p:spPr>
        <p:txBody>
          <a:bodyPr rtlCol="0"/>
          <a:lstStyle/>
          <a:p>
            <a:r>
              <a:rPr lang="es-ES" err="1"/>
              <a:t>Technology</a:t>
            </a:r>
            <a:r>
              <a:rPr lang="es-ES"/>
              <a:t> Plan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2439" y="4711785"/>
            <a:ext cx="6726186" cy="953337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accent1"/>
                </a:solidFill>
                <a:latin typeface="+mj-lt"/>
              </a:rPr>
              <a:t>CampManager</a:t>
            </a:r>
            <a:r>
              <a:rPr lang="es-ES">
                <a:solidFill>
                  <a:schemeClr val="accent1"/>
                </a:solidFill>
              </a:rPr>
              <a:t> </a:t>
            </a:r>
          </a:p>
          <a:p>
            <a:pPr rtl="0"/>
            <a:r>
              <a:rPr lang="es-ES">
                <a:solidFill>
                  <a:schemeClr val="accent1"/>
                </a:solidFill>
              </a:rPr>
              <a:t>MEINF UDL – EPS 2022-2023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idor d'imatge 11">
            <a:extLst>
              <a:ext uri="{FF2B5EF4-FFF2-40B4-BE49-F238E27FC236}">
                <a16:creationId xmlns:a16="http://schemas.microsoft.com/office/drawing/2014/main" id="{007419C6-0E64-D5F2-DD74-83901ACC15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" b="4996"/>
          <a:stretch/>
        </p:blipFill>
        <p:spPr>
          <a:xfrm>
            <a:off x="0" y="76"/>
            <a:ext cx="12191998" cy="6857849"/>
          </a:xfrm>
          <a:noFill/>
        </p:spPr>
      </p:pic>
      <p:sp>
        <p:nvSpPr>
          <p:cNvPr id="7" name="Títol 6">
            <a:extLst>
              <a:ext uri="{FF2B5EF4-FFF2-40B4-BE49-F238E27FC236}">
                <a16:creationId xmlns:a16="http://schemas.microsoft.com/office/drawing/2014/main" id="{11ADC836-6255-94E3-4F16-95DF9A09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87" y="2706329"/>
            <a:ext cx="7371691" cy="610863"/>
          </a:xfrm>
        </p:spPr>
        <p:txBody>
          <a:bodyPr anchor="b">
            <a:norm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684C76BD-A980-AA18-E0C9-2A4A5F9714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633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idor d'imatge 19" descr="Imatge que conté dibuixos, captura de pantalla, verd, disseny gràfic&#10;&#10;Descripció generada automàticament">
            <a:extLst>
              <a:ext uri="{FF2B5EF4-FFF2-40B4-BE49-F238E27FC236}">
                <a16:creationId xmlns:a16="http://schemas.microsoft.com/office/drawing/2014/main" id="{4D4757B7-1282-11FD-0E0E-9DD12CA214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9" r="1" b="1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16" name="Títol 15">
            <a:extLst>
              <a:ext uri="{FF2B5EF4-FFF2-40B4-BE49-F238E27FC236}">
                <a16:creationId xmlns:a16="http://schemas.microsoft.com/office/drawing/2014/main" id="{6FEFA64F-7EB8-1B5D-CA51-0CE7E304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/>
              <a:t>Table Of Contents</a:t>
            </a:r>
          </a:p>
        </p:txBody>
      </p:sp>
      <p:sp>
        <p:nvSpPr>
          <p:cNvPr id="17" name="Contenidor de text 16">
            <a:extLst>
              <a:ext uri="{FF2B5EF4-FFF2-40B4-BE49-F238E27FC236}">
                <a16:creationId xmlns:a16="http://schemas.microsoft.com/office/drawing/2014/main" id="{3A0D4386-3818-21E7-F202-CA7D4D99B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3123296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ICT SWOT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Costs and Earnings</a:t>
            </a:r>
          </a:p>
        </p:txBody>
      </p:sp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6DA5341D-5C3E-2695-F2C5-95E412E7AF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2</a:t>
            </a:fld>
            <a:endParaRPr lang="es-ES" noProof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17C342CE-A8E9-7CF2-6731-AC8A51AEA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B15F727A-B994-4712-80EC-37FFC196A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56559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idor de número de diapositiva 12">
            <a:extLst>
              <a:ext uri="{FF2B5EF4-FFF2-40B4-BE49-F238E27FC236}">
                <a16:creationId xmlns:a16="http://schemas.microsoft.com/office/drawing/2014/main" id="{B7DF5477-0F34-3BA3-35DF-EED13C39C2E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s-ES"/>
              <a:pPr/>
              <a:t>3</a:t>
            </a:fld>
            <a:endParaRPr lang="es-ES"/>
          </a:p>
        </p:txBody>
      </p:sp>
      <p:sp>
        <p:nvSpPr>
          <p:cNvPr id="11" name="Contenidor de data 13">
            <a:extLst>
              <a:ext uri="{FF2B5EF4-FFF2-40B4-BE49-F238E27FC236}">
                <a16:creationId xmlns:a16="http://schemas.microsoft.com/office/drawing/2014/main" id="{2BB08D1E-40F4-8875-A6BF-2AEA54BDE63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err="1"/>
              <a:t>Tech</a:t>
            </a:r>
            <a:r>
              <a:rPr lang="es-ES"/>
              <a:t> Plan</a:t>
            </a:r>
          </a:p>
          <a:p>
            <a:endParaRPr lang="es-ES"/>
          </a:p>
        </p:txBody>
      </p:sp>
      <p:sp>
        <p:nvSpPr>
          <p:cNvPr id="15" name="Títol 14">
            <a:extLst>
              <a:ext uri="{FF2B5EF4-FFF2-40B4-BE49-F238E27FC236}">
                <a16:creationId xmlns:a16="http://schemas.microsoft.com/office/drawing/2014/main" id="{58EC1C06-45BA-01B7-6EAF-F4CFEB4B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Executive Summary</a:t>
            </a:r>
          </a:p>
        </p:txBody>
      </p:sp>
      <p:sp>
        <p:nvSpPr>
          <p:cNvPr id="18" name="Contenidor de peu de pàgina 14">
            <a:extLst>
              <a:ext uri="{FF2B5EF4-FFF2-40B4-BE49-F238E27FC236}">
                <a16:creationId xmlns:a16="http://schemas.microsoft.com/office/drawing/2014/main" id="{A3FF90BE-6531-3A2B-A430-F66E10941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s-ES"/>
              <a:t>CampManager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BFD340C-B8FE-7D54-5113-178A4C624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735511"/>
              </p:ext>
            </p:extLst>
          </p:nvPr>
        </p:nvGraphicFramePr>
        <p:xfrm>
          <a:off x="1204272" y="2123768"/>
          <a:ext cx="9783457" cy="410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02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ol 6">
            <a:extLst>
              <a:ext uri="{FF2B5EF4-FFF2-40B4-BE49-F238E27FC236}">
                <a16:creationId xmlns:a16="http://schemas.microsoft.com/office/drawing/2014/main" id="{334B0EBF-70CE-5058-7AF9-41271DC9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Phases Of The Tech Plan</a:t>
            </a:r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4DAA5E6C-CC6F-2899-8FD3-05CD34037A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2" y="2498476"/>
            <a:ext cx="2133600" cy="369332"/>
          </a:xfrm>
        </p:spPr>
        <p:txBody>
          <a:bodyPr/>
          <a:lstStyle/>
          <a:p>
            <a:pPr algn="ctr"/>
            <a:r>
              <a:rPr lang="en-GB" sz="2800"/>
              <a:t>Vision</a:t>
            </a:r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94E35ED7-B023-B6FD-1F9F-787929B71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74564" y="2498476"/>
            <a:ext cx="2128157" cy="369332"/>
          </a:xfrm>
        </p:spPr>
        <p:txBody>
          <a:bodyPr/>
          <a:lstStyle/>
          <a:p>
            <a:pPr algn="ctr"/>
            <a:r>
              <a:rPr lang="en-GB" sz="2800"/>
              <a:t>Analysis</a:t>
            </a:r>
          </a:p>
        </p:txBody>
      </p:sp>
      <p:sp>
        <p:nvSpPr>
          <p:cNvPr id="19" name="Contenidor de text 18">
            <a:extLst>
              <a:ext uri="{FF2B5EF4-FFF2-40B4-BE49-F238E27FC236}">
                <a16:creationId xmlns:a16="http://schemas.microsoft.com/office/drawing/2014/main" id="{FFEBC945-32EE-B693-087D-C1D430F9AF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78576" y="2498476"/>
            <a:ext cx="2129245" cy="369332"/>
          </a:xfrm>
        </p:spPr>
        <p:txBody>
          <a:bodyPr/>
          <a:lstStyle/>
          <a:p>
            <a:pPr algn="ctr"/>
            <a:r>
              <a:rPr lang="en-GB" sz="2800"/>
              <a:t>Management</a:t>
            </a:r>
          </a:p>
        </p:txBody>
      </p:sp>
      <p:sp>
        <p:nvSpPr>
          <p:cNvPr id="15" name="Contenidor de text 14">
            <a:extLst>
              <a:ext uri="{FF2B5EF4-FFF2-40B4-BE49-F238E27FC236}">
                <a16:creationId xmlns:a16="http://schemas.microsoft.com/office/drawing/2014/main" id="{93EB4109-3A36-37AA-02F4-D634ADDF2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46107" y="2498476"/>
            <a:ext cx="2632689" cy="406424"/>
          </a:xfrm>
        </p:spPr>
        <p:txBody>
          <a:bodyPr/>
          <a:lstStyle/>
          <a:p>
            <a:pPr algn="ctr"/>
            <a:r>
              <a:rPr lang="en-GB" sz="2400"/>
              <a:t>Recommendations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6E7382FA-C987-F27E-6A87-6B26E551CDE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5CE9998D-A413-81B0-C3F4-A933422E0C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Tech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F496831-78C5-EEF8-3D9F-49886DFF8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20" name="Contenidor de contingut 5">
            <a:extLst>
              <a:ext uri="{FF2B5EF4-FFF2-40B4-BE49-F238E27FC236}">
                <a16:creationId xmlns:a16="http://schemas.microsoft.com/office/drawing/2014/main" id="{94B13E66-6B78-A4EA-324F-C870F93C9D0E}"/>
              </a:ext>
            </a:extLst>
          </p:cNvPr>
          <p:cNvSpPr txBox="1">
            <a:spLocks/>
          </p:cNvSpPr>
          <p:nvPr/>
        </p:nvSpPr>
        <p:spPr>
          <a:xfrm>
            <a:off x="983072" y="3174043"/>
            <a:ext cx="2133600" cy="24558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Project initialization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Evaluation of the situation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Documentation and concretion</a:t>
            </a:r>
          </a:p>
        </p:txBody>
      </p:sp>
      <p:sp>
        <p:nvSpPr>
          <p:cNvPr id="21" name="Contenidor de contingut 7">
            <a:extLst>
              <a:ext uri="{FF2B5EF4-FFF2-40B4-BE49-F238E27FC236}">
                <a16:creationId xmlns:a16="http://schemas.microsoft.com/office/drawing/2014/main" id="{306FD082-CFF2-0951-F963-A2C1320FBEB8}"/>
              </a:ext>
            </a:extLst>
          </p:cNvPr>
          <p:cNvSpPr txBox="1">
            <a:spLocks/>
          </p:cNvSpPr>
          <p:nvPr/>
        </p:nvSpPr>
        <p:spPr>
          <a:xfrm>
            <a:off x="3606685" y="3177131"/>
            <a:ext cx="2281878" cy="154453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 rtl="0">
              <a:defRPr lang="es-es"/>
            </a:defPPr>
            <a:lvl1pPr marL="342900" indent="-34290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Analysis of the ICT situation</a:t>
            </a:r>
          </a:p>
          <a:p>
            <a:r>
              <a:rPr lang="en-GB"/>
              <a:t>Development of scenarios</a:t>
            </a:r>
          </a:p>
        </p:txBody>
      </p:sp>
      <p:sp>
        <p:nvSpPr>
          <p:cNvPr id="22" name="Contenidor de contingut 5">
            <a:extLst>
              <a:ext uri="{FF2B5EF4-FFF2-40B4-BE49-F238E27FC236}">
                <a16:creationId xmlns:a16="http://schemas.microsoft.com/office/drawing/2014/main" id="{8B6238F7-D821-5988-2E6A-9664551CF3FB}"/>
              </a:ext>
            </a:extLst>
          </p:cNvPr>
          <p:cNvSpPr txBox="1">
            <a:spLocks/>
          </p:cNvSpPr>
          <p:nvPr/>
        </p:nvSpPr>
        <p:spPr>
          <a:xfrm>
            <a:off x="6378601" y="3174043"/>
            <a:ext cx="2275798" cy="24558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 rtl="0">
              <a:defRPr lang="es-es"/>
            </a:defPPr>
            <a:lvl1pPr marL="342900" indent="-34290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Development vision and management ICT</a:t>
            </a:r>
          </a:p>
          <a:p>
            <a:r>
              <a:rPr lang="en-GB"/>
              <a:t>Development of the Technology Plan</a:t>
            </a:r>
          </a:p>
          <a:p>
            <a:r>
              <a:rPr lang="en-GB"/>
              <a:t>Identification of ICT projects</a:t>
            </a:r>
          </a:p>
        </p:txBody>
      </p:sp>
      <p:sp>
        <p:nvSpPr>
          <p:cNvPr id="23" name="Contenidor de contingut 7">
            <a:extLst>
              <a:ext uri="{FF2B5EF4-FFF2-40B4-BE49-F238E27FC236}">
                <a16:creationId xmlns:a16="http://schemas.microsoft.com/office/drawing/2014/main" id="{F6AD49C9-95D1-2F42-0B37-BDB100CDB7AB}"/>
              </a:ext>
            </a:extLst>
          </p:cNvPr>
          <p:cNvSpPr txBox="1">
            <a:spLocks/>
          </p:cNvSpPr>
          <p:nvPr/>
        </p:nvSpPr>
        <p:spPr>
          <a:xfrm>
            <a:off x="9098372" y="3174043"/>
            <a:ext cx="2128157" cy="24558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 rtl="0">
              <a:defRPr lang="es-es"/>
            </a:defPPr>
            <a:lvl1pPr marL="342900" indent="-34290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Roadmap</a:t>
            </a:r>
          </a:p>
          <a:p>
            <a:r>
              <a:rPr lang="en-GB"/>
              <a:t>Development of the "business case</a:t>
            </a:r>
          </a:p>
          <a:p>
            <a:r>
              <a:rPr lang="en-GB"/>
              <a:t>Communication plan</a:t>
            </a:r>
          </a:p>
        </p:txBody>
      </p:sp>
    </p:spTree>
    <p:extLst>
      <p:ext uri="{BB962C8B-B14F-4D97-AF65-F5344CB8AC3E}">
        <p14:creationId xmlns:p14="http://schemas.microsoft.com/office/powerpoint/2010/main" val="316383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ol 17">
            <a:extLst>
              <a:ext uri="{FF2B5EF4-FFF2-40B4-BE49-F238E27FC236}">
                <a16:creationId xmlns:a16="http://schemas.microsoft.com/office/drawing/2014/main" id="{403AFB56-4EF3-82C7-063A-DEC337F2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401884" cy="610863"/>
          </a:xfrm>
        </p:spPr>
        <p:txBody>
          <a:bodyPr anchor="b">
            <a:normAutofit/>
          </a:bodyPr>
          <a:lstStyle/>
          <a:p>
            <a:r>
              <a:rPr lang="en-GB"/>
              <a:t>ICT SWOT</a:t>
            </a:r>
          </a:p>
        </p:txBody>
      </p:sp>
      <p:sp>
        <p:nvSpPr>
          <p:cNvPr id="15" name="Contenidor de número de diapositiva 14">
            <a:extLst>
              <a:ext uri="{FF2B5EF4-FFF2-40B4-BE49-F238E27FC236}">
                <a16:creationId xmlns:a16="http://schemas.microsoft.com/office/drawing/2014/main" id="{CEC17D0F-D0F9-D633-150D-0AC869CD44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5</a:t>
            </a:fld>
            <a:endParaRPr lang="es-ES" noProof="0"/>
          </a:p>
        </p:txBody>
      </p:sp>
      <p:sp>
        <p:nvSpPr>
          <p:cNvPr id="16" name="Contenidor de data 15">
            <a:extLst>
              <a:ext uri="{FF2B5EF4-FFF2-40B4-BE49-F238E27FC236}">
                <a16:creationId xmlns:a16="http://schemas.microsoft.com/office/drawing/2014/main" id="{84732AA6-2A22-6AAC-C4AA-E1375AE53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Tech Plan</a:t>
            </a:r>
          </a:p>
        </p:txBody>
      </p:sp>
      <p:sp>
        <p:nvSpPr>
          <p:cNvPr id="17" name="Contenidor de peu de pàgina 16">
            <a:extLst>
              <a:ext uri="{FF2B5EF4-FFF2-40B4-BE49-F238E27FC236}">
                <a16:creationId xmlns:a16="http://schemas.microsoft.com/office/drawing/2014/main" id="{E7FED3D5-7D37-21AD-4AAB-B0C9D3C02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pic>
        <p:nvPicPr>
          <p:cNvPr id="21" name="Contenidor d'imatge 20" descr="Imatge que conté text, captura de pantalla, Nota adhesiva, Font">
            <a:extLst>
              <a:ext uri="{FF2B5EF4-FFF2-40B4-BE49-F238E27FC236}">
                <a16:creationId xmlns:a16="http://schemas.microsoft.com/office/drawing/2014/main" id="{34361F72-3ECB-DC44-48D3-F0FCA5A4C34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7773" r="11095" b="23141"/>
          <a:stretch/>
        </p:blipFill>
        <p:spPr>
          <a:xfrm>
            <a:off x="3437710" y="478395"/>
            <a:ext cx="8897984" cy="6101476"/>
          </a:xfrm>
          <a:noFill/>
        </p:spPr>
      </p:pic>
    </p:spTree>
    <p:extLst>
      <p:ext uri="{BB962C8B-B14F-4D97-AF65-F5344CB8AC3E}">
        <p14:creationId xmlns:p14="http://schemas.microsoft.com/office/powerpoint/2010/main" val="271735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7290711-B238-E43E-AA26-157164BA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401884" cy="610863"/>
          </a:xfrm>
        </p:spPr>
        <p:txBody>
          <a:bodyPr anchor="b">
            <a:normAutofit/>
          </a:bodyPr>
          <a:lstStyle/>
          <a:p>
            <a:r>
              <a:rPr lang="en-GB"/>
              <a:t>Strategy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D84A70F4-8599-895D-CB27-C105ED162B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5A5D1051-3755-5603-AAF4-419EEAABD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Tech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8BCDDAC-1D41-2388-CE4E-D3C55DA87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D2245DF-2E28-7D4E-ACAD-C75FD05C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917051"/>
              </p:ext>
            </p:extLst>
          </p:nvPr>
        </p:nvGraphicFramePr>
        <p:xfrm>
          <a:off x="1308100" y="2384587"/>
          <a:ext cx="9740900" cy="3594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55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F3F65-E94F-1D72-647E-72A738DE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 err="1">
                <a:ea typeface="+mj-lt"/>
                <a:cs typeface="+mj-lt"/>
              </a:rPr>
              <a:t>Activities</a:t>
            </a:r>
            <a:r>
              <a:rPr lang="es-ES" b="0">
                <a:ea typeface="+mj-lt"/>
                <a:cs typeface="+mj-lt"/>
              </a:rPr>
              <a:t> and </a:t>
            </a:r>
            <a:r>
              <a:rPr lang="es-ES" b="0" err="1">
                <a:ea typeface="+mj-lt"/>
                <a:cs typeface="+mj-lt"/>
              </a:rPr>
              <a:t>Resources</a:t>
            </a:r>
            <a:r>
              <a:rPr lang="es-ES" b="0">
                <a:ea typeface="+mj-lt"/>
                <a:cs typeface="+mj-lt"/>
              </a:rPr>
              <a:t> 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6AEEF8-9037-BB10-8431-4F56D1004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6F3A6D-9008-8839-40C2-487203BFB7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3CFD8B-030B-A000-9BC8-A2CADC3B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04FED08-D286-C650-C1C6-721968C67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917931"/>
              </p:ext>
            </p:extLst>
          </p:nvPr>
        </p:nvGraphicFramePr>
        <p:xfrm>
          <a:off x="962398" y="2463902"/>
          <a:ext cx="10279499" cy="30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875">
                  <a:extLst>
                    <a:ext uri="{9D8B030D-6E8A-4147-A177-3AD203B41FA5}">
                      <a16:colId xmlns:a16="http://schemas.microsoft.com/office/drawing/2014/main" val="3213885308"/>
                    </a:ext>
                  </a:extLst>
                </a:gridCol>
                <a:gridCol w="2980018">
                  <a:extLst>
                    <a:ext uri="{9D8B030D-6E8A-4147-A177-3AD203B41FA5}">
                      <a16:colId xmlns:a16="http://schemas.microsoft.com/office/drawing/2014/main" val="2602352356"/>
                    </a:ext>
                  </a:extLst>
                </a:gridCol>
                <a:gridCol w="2159731">
                  <a:extLst>
                    <a:ext uri="{9D8B030D-6E8A-4147-A177-3AD203B41FA5}">
                      <a16:colId xmlns:a16="http://schemas.microsoft.com/office/drawing/2014/main" val="1711609829"/>
                    </a:ext>
                  </a:extLst>
                </a:gridCol>
                <a:gridCol w="2569875">
                  <a:extLst>
                    <a:ext uri="{9D8B030D-6E8A-4147-A177-3AD203B41FA5}">
                      <a16:colId xmlns:a16="http://schemas.microsoft.com/office/drawing/2014/main" val="2451667359"/>
                    </a:ext>
                  </a:extLst>
                </a:gridCol>
              </a:tblGrid>
              <a:tr h="4090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err="1"/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err="1"/>
                        <a:t>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Timing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/>
                        <a:t>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281454"/>
                  </a:ext>
                </a:extLst>
              </a:tr>
              <a:tr h="10031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 err="1">
                          <a:latin typeface="Franklin Gothic Book"/>
                        </a:rPr>
                        <a:t>Identify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potential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 new niches and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markets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/>
                        <a:t>Social Media, Tools </a:t>
                      </a:r>
                      <a:r>
                        <a:rPr lang="es-ES" sz="1800" b="0" i="0" u="none" strike="noStrike" noProof="0" err="1"/>
                        <a:t>for</a:t>
                      </a:r>
                      <a:r>
                        <a:rPr lang="es-ES" sz="1800" b="0" i="0" u="none" strike="noStrike" noProof="0"/>
                        <a:t> </a:t>
                      </a:r>
                      <a:r>
                        <a:rPr lang="es-ES" sz="1800" b="0" i="0" u="none" strike="noStrike" noProof="0" err="1"/>
                        <a:t>Customer</a:t>
                      </a:r>
                      <a:r>
                        <a:rPr lang="es-ES" sz="1800" b="0" i="0" u="none" strike="noStrike" noProof="0"/>
                        <a:t> </a:t>
                      </a:r>
                      <a:r>
                        <a:rPr lang="es-ES" sz="1800" b="0" i="0" u="none" strike="noStrike" noProof="0" err="1"/>
                        <a:t>Surveys</a:t>
                      </a:r>
                      <a:r>
                        <a:rPr lang="es-ES" sz="1800" b="0" i="0" u="none" strike="noStrike" noProof="0"/>
                        <a:t> 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 </a:t>
                      </a:r>
                      <a:r>
                        <a:rPr lang="es-ES" err="1"/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25.000€ 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98620"/>
                  </a:ext>
                </a:extLst>
              </a:tr>
              <a:tr h="9199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New </a:t>
                      </a:r>
                      <a:r>
                        <a:rPr lang="es-ES" sz="1800" b="0" i="0" u="none" strike="noStrike" noProof="0" err="1"/>
                        <a:t>Product</a:t>
                      </a:r>
                      <a:r>
                        <a:rPr lang="es-ES" sz="1800" b="0" i="0" u="none" strike="noStrike" noProof="0"/>
                        <a:t> </a:t>
                      </a:r>
                      <a:r>
                        <a:rPr lang="es-ES" sz="1800" b="0" i="0" u="none" strike="noStrike" noProof="0" err="1"/>
                        <a:t>Development</a:t>
                      </a:r>
                      <a:r>
                        <a:rPr lang="es-ES" sz="1800" b="0" i="0" u="none" strike="noStrike" noProof="0"/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Software </a:t>
                      </a:r>
                      <a:r>
                        <a:rPr lang="es-ES" sz="1800" b="0" i="0" u="none" strike="noStrike" noProof="0" err="1"/>
                        <a:t>Development</a:t>
                      </a:r>
                      <a:r>
                        <a:rPr lang="es-ES" sz="1800" b="0" i="0" u="none" strike="noStrike" noProof="0"/>
                        <a:t> Tools,</a:t>
                      </a:r>
                    </a:p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Servers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1,5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years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50.000€</a:t>
                      </a:r>
                      <a:endParaRPr lang="es-ES">
                        <a:latin typeface="Franklin Gothic Boo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528191"/>
                  </a:ext>
                </a:extLst>
              </a:tr>
              <a:tr h="7012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 err="1"/>
                        <a:t>Evaluate</a:t>
                      </a:r>
                      <a:r>
                        <a:rPr lang="es-ES" sz="1800" b="0" i="0" u="none" strike="noStrike" noProof="0"/>
                        <a:t> alternative </a:t>
                      </a:r>
                      <a:r>
                        <a:rPr lang="es-ES" sz="1800" b="0" i="0" u="none" strike="noStrike" noProof="0" err="1"/>
                        <a:t>vendors</a:t>
                      </a:r>
                      <a:endParaRPr lang="es-ES" sz="1800" b="0" i="0" u="none" strike="noStrike" noProof="0" err="1">
                        <a:latin typeface="Franklin Gothic Book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err="1"/>
                        <a:t>Computers</a:t>
                      </a:r>
                      <a:r>
                        <a:rPr lang="es-ES" sz="1800" b="0" i="0" u="none" strike="noStrike" noProof="0"/>
                        <a:t> 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6 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6.000€ 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11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3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F3F65-E94F-1D72-647E-72A738DE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 err="1">
                <a:ea typeface="+mj-lt"/>
                <a:cs typeface="+mj-lt"/>
              </a:rPr>
              <a:t>Activities</a:t>
            </a:r>
            <a:r>
              <a:rPr lang="es-ES" b="0">
                <a:ea typeface="+mj-lt"/>
                <a:cs typeface="+mj-lt"/>
              </a:rPr>
              <a:t> and </a:t>
            </a:r>
            <a:r>
              <a:rPr lang="es-ES" b="0" err="1">
                <a:ea typeface="+mj-lt"/>
                <a:cs typeface="+mj-lt"/>
              </a:rPr>
              <a:t>Resources</a:t>
            </a:r>
            <a:r>
              <a:rPr lang="es-ES" b="0">
                <a:ea typeface="+mj-lt"/>
                <a:cs typeface="+mj-lt"/>
              </a:rPr>
              <a:t> 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6AEEF8-9037-BB10-8431-4F56D1004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6F3A6D-9008-8839-40C2-487203BFB7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err="1"/>
              <a:t>Tech</a:t>
            </a:r>
            <a:r>
              <a:rPr lang="es-ES"/>
              <a:t> Plan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3CFD8B-030B-A000-9BC8-A2CADC3B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04FED08-D286-C650-C1C6-721968C67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807"/>
              </p:ext>
            </p:extLst>
          </p:nvPr>
        </p:nvGraphicFramePr>
        <p:xfrm>
          <a:off x="953639" y="2463902"/>
          <a:ext cx="10288249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063">
                  <a:extLst>
                    <a:ext uri="{9D8B030D-6E8A-4147-A177-3AD203B41FA5}">
                      <a16:colId xmlns:a16="http://schemas.microsoft.com/office/drawing/2014/main" val="3213885308"/>
                    </a:ext>
                  </a:extLst>
                </a:gridCol>
                <a:gridCol w="2995448">
                  <a:extLst>
                    <a:ext uri="{9D8B030D-6E8A-4147-A177-3AD203B41FA5}">
                      <a16:colId xmlns:a16="http://schemas.microsoft.com/office/drawing/2014/main" val="2602352356"/>
                    </a:ext>
                  </a:extLst>
                </a:gridCol>
                <a:gridCol w="2148675">
                  <a:extLst>
                    <a:ext uri="{9D8B030D-6E8A-4147-A177-3AD203B41FA5}">
                      <a16:colId xmlns:a16="http://schemas.microsoft.com/office/drawing/2014/main" val="1711609829"/>
                    </a:ext>
                  </a:extLst>
                </a:gridCol>
                <a:gridCol w="2572063">
                  <a:extLst>
                    <a:ext uri="{9D8B030D-6E8A-4147-A177-3AD203B41FA5}">
                      <a16:colId xmlns:a16="http://schemas.microsoft.com/office/drawing/2014/main" val="2451667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err="1"/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err="1"/>
                        <a:t>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Timing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/>
                        <a:t>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28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Security </a:t>
                      </a:r>
                      <a:r>
                        <a:rPr lang="es-ES" err="1"/>
                        <a:t>Implantantation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Firewall, VPN, </a:t>
                      </a:r>
                      <a:endParaRPr lang="es-E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Network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Elements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, Enterprise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Computers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 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 </a:t>
                      </a:r>
                      <a:r>
                        <a:rPr lang="es-ES" err="1"/>
                        <a:t>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80.000€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9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 err="1">
                          <a:latin typeface="Franklin Gothic Book"/>
                        </a:rPr>
                        <a:t>Annual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cybersecurity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audits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Company ICT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err="1"/>
                        <a:t>Permanent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5.000€ 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52819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>
                          <a:latin typeface="Franklin Gothic Book"/>
                        </a:rPr>
                        <a:t>IA 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features</a:t>
                      </a:r>
                      <a:r>
                        <a:rPr lang="es-ES" sz="1800" b="0" i="0" u="none" strike="noStrike" noProof="0">
                          <a:latin typeface="Franklin Gothic Book"/>
                        </a:rPr>
                        <a:t> </a:t>
                      </a:r>
                      <a:r>
                        <a:rPr lang="es-ES" sz="1800" b="0" i="0" u="none" strike="noStrike" noProof="0" err="1">
                          <a:latin typeface="Franklin Gothic Book"/>
                        </a:rPr>
                        <a:t>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0" i="0" u="none" strike="noStrike" noProof="0" err="1"/>
                        <a:t>Computers</a:t>
                      </a:r>
                      <a:r>
                        <a:rPr lang="es-ES" sz="1800" b="0" i="0" u="none" strike="noStrike" noProof="0"/>
                        <a:t>, </a:t>
                      </a:r>
                      <a:r>
                        <a:rPr lang="es-ES" sz="1800" b="0" i="0" u="none" strike="noStrike" noProof="0" err="1"/>
                        <a:t>Platforms</a:t>
                      </a:r>
                      <a:r>
                        <a:rPr lang="es-ES" sz="1800" b="0" i="0" u="none" strike="noStrike" noProof="0"/>
                        <a:t> </a:t>
                      </a:r>
                      <a:r>
                        <a:rPr lang="es-ES" sz="1800" b="0" i="0" u="none" strike="noStrike" noProof="0" err="1"/>
                        <a:t>to</a:t>
                      </a:r>
                      <a:r>
                        <a:rPr lang="es-ES" sz="1800" b="0" i="0" u="none" strike="noStrike" noProof="0"/>
                        <a:t> Train AI </a:t>
                      </a:r>
                      <a:r>
                        <a:rPr lang="es-ES" sz="1800" b="0" i="0" u="none" strike="noStrike" noProof="0" err="1"/>
                        <a:t>models</a:t>
                      </a:r>
                      <a:r>
                        <a:rPr lang="es-ES" sz="1800" b="0" i="0" u="none" strike="noStrike" noProof="0"/>
                        <a:t>, </a:t>
                      </a:r>
                      <a:endParaRPr lang="es-ES"/>
                    </a:p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Software </a:t>
                      </a:r>
                      <a:r>
                        <a:rPr lang="es-ES" sz="1800" b="0" i="0" u="none" strike="noStrike" noProof="0" err="1"/>
                        <a:t>Development</a:t>
                      </a:r>
                      <a:r>
                        <a:rPr lang="es-ES" sz="1800" b="0" i="0" u="none" strike="noStrike" noProof="0"/>
                        <a:t> Control Tools 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/>
                        <a:t>2 </a:t>
                      </a:r>
                      <a:r>
                        <a:rPr lang="es-ES" err="1"/>
                        <a:t>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800" b="0" i="0" u="none" strike="noStrike" noProof="0"/>
                        <a:t>70.000€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11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61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15F4FE09-11B2-179D-18CE-5C31210F57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9</a:t>
            </a:fld>
            <a:endParaRPr lang="es-ES" noProof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32D8CBBC-DC03-2942-0FD8-E452BEF03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Tech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2F28A65-EC78-3806-E362-FA7D8E2A6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B8D55D-3239-3504-FFA5-E122A1B9051A}"/>
              </a:ext>
            </a:extLst>
          </p:cNvPr>
          <p:cNvSpPr/>
          <p:nvPr/>
        </p:nvSpPr>
        <p:spPr>
          <a:xfrm>
            <a:off x="825910" y="1651819"/>
            <a:ext cx="2566219" cy="781665"/>
          </a:xfrm>
          <a:prstGeom prst="rect">
            <a:avLst/>
          </a:prstGeom>
          <a:solidFill>
            <a:srgbClr val="F3F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" name="Contenidor de contingut 5">
            <a:extLst>
              <a:ext uri="{FF2B5EF4-FFF2-40B4-BE49-F238E27FC236}">
                <a16:creationId xmlns:a16="http://schemas.microsoft.com/office/drawing/2014/main" id="{E4477B8B-9593-BEDE-CF1A-CCE265F4B7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236476"/>
              </p:ext>
            </p:extLst>
          </p:nvPr>
        </p:nvGraphicFramePr>
        <p:xfrm>
          <a:off x="1308100" y="663677"/>
          <a:ext cx="97409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804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DDB8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EF12650751A4185D70DCC0004149E" ma:contentTypeVersion="3" ma:contentTypeDescription="Create a new document." ma:contentTypeScope="" ma:versionID="59a840466dc17a3cae13ecfe6d54e319">
  <xsd:schema xmlns:xsd="http://www.w3.org/2001/XMLSchema" xmlns:xs="http://www.w3.org/2001/XMLSchema" xmlns:p="http://schemas.microsoft.com/office/2006/metadata/properties" xmlns:ns3="1c89a055-cdfe-4454-a1f5-12b22794c9ae" targetNamespace="http://schemas.microsoft.com/office/2006/metadata/properties" ma:root="true" ma:fieldsID="9ab0a3fa79d71b79cd192c65fe765419" ns3:_="">
    <xsd:import namespace="1c89a055-cdfe-4454-a1f5-12b22794c9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9a055-cdfe-4454-a1f5-12b22794c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89a055-cdfe-4454-a1f5-12b22794c9ae" xsi:nil="true"/>
  </documentManagement>
</p:properties>
</file>

<file path=customXml/itemProps1.xml><?xml version="1.0" encoding="utf-8"?>
<ds:datastoreItem xmlns:ds="http://schemas.openxmlformats.org/officeDocument/2006/customXml" ds:itemID="{4A2860DF-FEDE-4D71-9A6C-9BD125E99957}">
  <ds:schemaRefs>
    <ds:schemaRef ds:uri="1c89a055-cdfe-4454-a1f5-12b22794c9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1c89a055-cdfe-4454-a1f5-12b22794c9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Application>Microsoft Office PowerPoint</Application>
  <PresentationFormat>Widescreen</PresentationFormat>
  <Slides>10</Slides>
  <Notes>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Tema1</vt:lpstr>
      <vt:lpstr>Technology Plan</vt:lpstr>
      <vt:lpstr>Table Of Contents</vt:lpstr>
      <vt:lpstr>Executive Summary</vt:lpstr>
      <vt:lpstr>Phases Of The Tech Plan</vt:lpstr>
      <vt:lpstr>ICT SWOT</vt:lpstr>
      <vt:lpstr>Strategy</vt:lpstr>
      <vt:lpstr>Activities and Resources </vt:lpstr>
      <vt:lpstr>Activities and Resources </vt:lpstr>
      <vt:lpstr>PowerPoint Presentation</vt:lpstr>
      <vt:lpstr>Thank You For Your Attention!</vt:lpstr>
    </vt:vector>
  </TitlesOfParts>
  <Company>Fundació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Joel Aumedes Serrano</dc:creator>
  <cp:revision>1</cp:revision>
  <dcterms:created xsi:type="dcterms:W3CDTF">2023-03-06T09:36:21Z</dcterms:created>
  <dcterms:modified xsi:type="dcterms:W3CDTF">2023-04-26T16:02:41Z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0x010100841EF12650751A4185D70DCC0004149E</vt:lpwstr>
  </property>
</Properties>
</file>